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70" r:id="rId4"/>
    <p:sldId id="271" r:id="rId5"/>
    <p:sldId id="258" r:id="rId6"/>
    <p:sldId id="259" r:id="rId7"/>
    <p:sldId id="260" r:id="rId8"/>
    <p:sldId id="264" r:id="rId9"/>
    <p:sldId id="262" r:id="rId10"/>
    <p:sldId id="263" r:id="rId11"/>
    <p:sldId id="268" r:id="rId12"/>
  </p:sldIdLst>
  <p:sldSz cx="19010313" cy="10693400"/>
  <p:notesSz cx="1069975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78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FF66FF"/>
    <a:srgbClr val="ED1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EB2B4-53CF-3CA1-6FD7-B75ABE7A6F8F}" v="251" dt="2025-03-15T00:07:32.317"/>
    <p1510:client id="{5E0EECE1-00EE-ABC5-5B05-DCC8C9BF7501}" v="2291" dt="2025-03-16T04:15:57.292"/>
    <p1510:client id="{7C2A5088-AB6B-5EC0-373F-68D0FE252734}" v="33" dt="2025-03-14T23:51:56.50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740" y="64"/>
      </p:cViewPr>
      <p:guideLst>
        <p:guide orient="horz" pos="2878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hid Abdalrhman" userId="57f58a060cd6d6c0" providerId="Windows Live" clId="Web-{7C2A5088-AB6B-5EC0-373F-68D0FE252734}"/>
    <pc:docChg chg="modSld">
      <pc:chgData name="Nahid Abdalrhman" userId="57f58a060cd6d6c0" providerId="Windows Live" clId="Web-{7C2A5088-AB6B-5EC0-373F-68D0FE252734}" dt="2025-03-14T23:51:37.585" v="11" actId="20577"/>
      <pc:docMkLst>
        <pc:docMk/>
      </pc:docMkLst>
      <pc:sldChg chg="modSp">
        <pc:chgData name="Nahid Abdalrhman" userId="57f58a060cd6d6c0" providerId="Windows Live" clId="Web-{7C2A5088-AB6B-5EC0-373F-68D0FE252734}" dt="2025-03-14T23:51:37.585" v="11" actId="20577"/>
        <pc:sldMkLst>
          <pc:docMk/>
          <pc:sldMk cId="4098655792" sldId="262"/>
        </pc:sldMkLst>
        <pc:spChg chg="mod">
          <ac:chgData name="Nahid Abdalrhman" userId="57f58a060cd6d6c0" providerId="Windows Live" clId="Web-{7C2A5088-AB6B-5EC0-373F-68D0FE252734}" dt="2025-03-14T23:51:37.585" v="11" actId="20577"/>
          <ac:spMkLst>
            <pc:docMk/>
            <pc:sldMk cId="4098655792" sldId="262"/>
            <ac:spMk id="18" creationId="{81510707-1F39-E2D3-A1A2-2201A5943A05}"/>
          </ac:spMkLst>
        </pc:spChg>
      </pc:sldChg>
      <pc:sldChg chg="modSp">
        <pc:chgData name="Nahid Abdalrhman" userId="57f58a060cd6d6c0" providerId="Windows Live" clId="Web-{7C2A5088-AB6B-5EC0-373F-68D0FE252734}" dt="2025-03-14T23:51:30.928" v="10" actId="20577"/>
        <pc:sldMkLst>
          <pc:docMk/>
          <pc:sldMk cId="2855264907" sldId="264"/>
        </pc:sldMkLst>
        <pc:spChg chg="mod">
          <ac:chgData name="Nahid Abdalrhman" userId="57f58a060cd6d6c0" providerId="Windows Live" clId="Web-{7C2A5088-AB6B-5EC0-373F-68D0FE252734}" dt="2025-03-14T23:51:21.006" v="9" actId="20577"/>
          <ac:spMkLst>
            <pc:docMk/>
            <pc:sldMk cId="2855264907" sldId="264"/>
            <ac:spMk id="18" creationId="{96072B8C-4A07-0258-3A52-B3203A2BB5B6}"/>
          </ac:spMkLst>
        </pc:spChg>
        <pc:spChg chg="mod">
          <ac:chgData name="Nahid Abdalrhman" userId="57f58a060cd6d6c0" providerId="Windows Live" clId="Web-{7C2A5088-AB6B-5EC0-373F-68D0FE252734}" dt="2025-03-14T23:51:30.928" v="10" actId="20577"/>
          <ac:spMkLst>
            <pc:docMk/>
            <pc:sldMk cId="2855264907" sldId="264"/>
            <ac:spMk id="19" creationId="{F2D833C2-3F09-B82C-A31A-2B41B62929C8}"/>
          </ac:spMkLst>
        </pc:spChg>
      </pc:sldChg>
    </pc:docChg>
  </pc:docChgLst>
  <pc:docChgLst>
    <pc:chgData name="Nahid Abdalrhman" userId="57f58a060cd6d6c0" providerId="Windows Live" clId="Web-{9E2992BE-586A-4A02-C832-52FDB6AA361A}"/>
    <pc:docChg chg="modSld">
      <pc:chgData name="Nahid Abdalrhman" userId="57f58a060cd6d6c0" providerId="Windows Live" clId="Web-{9E2992BE-586A-4A02-C832-52FDB6AA361A}" dt="2025-03-12T02:29:55.583" v="357"/>
      <pc:docMkLst>
        <pc:docMk/>
      </pc:docMkLst>
      <pc:sldChg chg="modSp">
        <pc:chgData name="Nahid Abdalrhman" userId="57f58a060cd6d6c0" providerId="Windows Live" clId="Web-{9E2992BE-586A-4A02-C832-52FDB6AA361A}" dt="2025-03-12T02:00:18.708" v="1" actId="20577"/>
        <pc:sldMkLst>
          <pc:docMk/>
          <pc:sldMk cId="0" sldId="256"/>
        </pc:sldMkLst>
        <pc:spChg chg="mod">
          <ac:chgData name="Nahid Abdalrhman" userId="57f58a060cd6d6c0" providerId="Windows Live" clId="Web-{9E2992BE-586A-4A02-C832-52FDB6AA361A}" dt="2025-03-12T02:00:18.708" v="1" actId="20577"/>
          <ac:spMkLst>
            <pc:docMk/>
            <pc:sldMk cId="0" sldId="256"/>
            <ac:spMk id="2" creationId="{00000000-0000-0000-0000-000000000000}"/>
          </ac:spMkLst>
        </pc:spChg>
      </pc:sldChg>
      <pc:sldChg chg="delSp modSp">
        <pc:chgData name="Nahid Abdalrhman" userId="57f58a060cd6d6c0" providerId="Windows Live" clId="Web-{9E2992BE-586A-4A02-C832-52FDB6AA361A}" dt="2025-03-12T02:29:55.583" v="357"/>
        <pc:sldMkLst>
          <pc:docMk/>
          <pc:sldMk cId="0" sldId="260"/>
        </pc:sldMkLst>
        <pc:spChg chg="mod">
          <ac:chgData name="Nahid Abdalrhman" userId="57f58a060cd6d6c0" providerId="Windows Live" clId="Web-{9E2992BE-586A-4A02-C832-52FDB6AA361A}" dt="2025-03-12T02:27:28.610" v="347" actId="20577"/>
          <ac:spMkLst>
            <pc:docMk/>
            <pc:sldMk cId="0" sldId="260"/>
            <ac:spMk id="2" creationId="{00000000-0000-0000-0000-000000000000}"/>
          </ac:spMkLst>
        </pc:spChg>
        <pc:spChg chg="del mod">
          <ac:chgData name="Nahid Abdalrhman" userId="57f58a060cd6d6c0" providerId="Windows Live" clId="Web-{9E2992BE-586A-4A02-C832-52FDB6AA361A}" dt="2025-03-12T02:20:04.206" v="100"/>
          <ac:spMkLst>
            <pc:docMk/>
            <pc:sldMk cId="0" sldId="260"/>
            <ac:spMk id="4" creationId="{00000000-0000-0000-0000-000000000000}"/>
          </ac:spMkLst>
        </pc:spChg>
        <pc:graphicFrameChg chg="mod modGraphic">
          <ac:chgData name="Nahid Abdalrhman" userId="57f58a060cd6d6c0" providerId="Windows Live" clId="Web-{9E2992BE-586A-4A02-C832-52FDB6AA361A}" dt="2025-03-12T02:29:55.583" v="357"/>
          <ac:graphicFrameMkLst>
            <pc:docMk/>
            <pc:sldMk cId="0" sldId="260"/>
            <ac:graphicFrameMk id="3" creationId="{00000000-0000-0000-0000-000000000000}"/>
          </ac:graphicFrameMkLst>
        </pc:graphicFrameChg>
      </pc:sldChg>
      <pc:sldChg chg="modSp">
        <pc:chgData name="Nahid Abdalrhman" userId="57f58a060cd6d6c0" providerId="Windows Live" clId="Web-{9E2992BE-586A-4A02-C832-52FDB6AA361A}" dt="2025-03-12T02:03:46.264" v="60"/>
        <pc:sldMkLst>
          <pc:docMk/>
          <pc:sldMk cId="4225000738" sldId="263"/>
        </pc:sldMkLst>
        <pc:spChg chg="mod">
          <ac:chgData name="Nahid Abdalrhman" userId="57f58a060cd6d6c0" providerId="Windows Live" clId="Web-{9E2992BE-586A-4A02-C832-52FDB6AA361A}" dt="2025-03-12T02:01:15.319" v="4" actId="20577"/>
          <ac:spMkLst>
            <pc:docMk/>
            <pc:sldMk cId="4225000738" sldId="263"/>
            <ac:spMk id="12" creationId="{CF601490-C8FB-EA87-5059-9797B1681514}"/>
          </ac:spMkLst>
        </pc:spChg>
        <pc:graphicFrameChg chg="mod modGraphic">
          <ac:chgData name="Nahid Abdalrhman" userId="57f58a060cd6d6c0" providerId="Windows Live" clId="Web-{9E2992BE-586A-4A02-C832-52FDB6AA361A}" dt="2025-03-12T02:03:46.264" v="60"/>
          <ac:graphicFrameMkLst>
            <pc:docMk/>
            <pc:sldMk cId="4225000738" sldId="263"/>
            <ac:graphicFrameMk id="6" creationId="{AD40EC8A-4AAF-697D-CDBB-4CA616103E22}"/>
          </ac:graphicFrameMkLst>
        </pc:graphicFrameChg>
      </pc:sldChg>
      <pc:sldChg chg="modSp">
        <pc:chgData name="Nahid Abdalrhman" userId="57f58a060cd6d6c0" providerId="Windows Live" clId="Web-{9E2992BE-586A-4A02-C832-52FDB6AA361A}" dt="2025-03-12T02:19:30.783" v="94" actId="20577"/>
        <pc:sldMkLst>
          <pc:docMk/>
          <pc:sldMk cId="2855264907" sldId="264"/>
        </pc:sldMkLst>
        <pc:spChg chg="mod">
          <ac:chgData name="Nahid Abdalrhman" userId="57f58a060cd6d6c0" providerId="Windows Live" clId="Web-{9E2992BE-586A-4A02-C832-52FDB6AA361A}" dt="2025-03-12T02:19:30.783" v="94" actId="20577"/>
          <ac:spMkLst>
            <pc:docMk/>
            <pc:sldMk cId="2855264907" sldId="264"/>
            <ac:spMk id="12" creationId="{A33009C5-F9D6-D116-3A17-4DDDDB59D2D9}"/>
          </ac:spMkLst>
        </pc:spChg>
        <pc:spChg chg="mod">
          <ac:chgData name="Nahid Abdalrhman" userId="57f58a060cd6d6c0" providerId="Windows Live" clId="Web-{9E2992BE-586A-4A02-C832-52FDB6AA361A}" dt="2025-03-12T02:17:23.076" v="64" actId="20577"/>
          <ac:spMkLst>
            <pc:docMk/>
            <pc:sldMk cId="2855264907" sldId="264"/>
            <ac:spMk id="18" creationId="{96072B8C-4A07-0258-3A52-B3203A2BB5B6}"/>
          </ac:spMkLst>
        </pc:spChg>
      </pc:sldChg>
    </pc:docChg>
  </pc:docChgLst>
  <pc:docChgLst>
    <pc:chgData name="Nahid Abdalrhman" userId="57f58a060cd6d6c0" providerId="Windows Live" clId="Web-{19CEB2B4-53CF-3CA1-6FD7-B75ABE7A6F8F}"/>
    <pc:docChg chg="modSld">
      <pc:chgData name="Nahid Abdalrhman" userId="57f58a060cd6d6c0" providerId="Windows Live" clId="Web-{19CEB2B4-53CF-3CA1-6FD7-B75ABE7A6F8F}" dt="2025-03-15T00:07:08.738" v="118"/>
      <pc:docMkLst>
        <pc:docMk/>
      </pc:docMkLst>
      <pc:sldChg chg="modSp">
        <pc:chgData name="Nahid Abdalrhman" userId="57f58a060cd6d6c0" providerId="Windows Live" clId="Web-{19CEB2B4-53CF-3CA1-6FD7-B75ABE7A6F8F}" dt="2025-03-15T00:07:08.738" v="118"/>
        <pc:sldMkLst>
          <pc:docMk/>
          <pc:sldMk cId="0" sldId="257"/>
        </pc:sldMkLst>
        <pc:graphicFrameChg chg="modGraphic">
          <ac:chgData name="Nahid Abdalrhman" userId="57f58a060cd6d6c0" providerId="Windows Live" clId="Web-{19CEB2B4-53CF-3CA1-6FD7-B75ABE7A6F8F}" dt="2025-03-15T00:07:08.738" v="118"/>
          <ac:graphicFrameMkLst>
            <pc:docMk/>
            <pc:sldMk cId="0" sldId="257"/>
            <ac:graphicFrameMk id="4" creationId="{00000000-0000-0000-0000-000000000000}"/>
          </ac:graphicFrameMkLst>
        </pc:graphicFrameChg>
      </pc:sldChg>
      <pc:sldChg chg="delSp modSp">
        <pc:chgData name="Nahid Abdalrhman" userId="57f58a060cd6d6c0" providerId="Windows Live" clId="Web-{19CEB2B4-53CF-3CA1-6FD7-B75ABE7A6F8F}" dt="2025-03-15T00:06:43.769" v="117" actId="1076"/>
        <pc:sldMkLst>
          <pc:docMk/>
          <pc:sldMk cId="0" sldId="258"/>
        </pc:sldMkLst>
        <pc:spChg chg="mod">
          <ac:chgData name="Nahid Abdalrhman" userId="57f58a060cd6d6c0" providerId="Windows Live" clId="Web-{19CEB2B4-53CF-3CA1-6FD7-B75ABE7A6F8F}" dt="2025-03-15T00:06:25.128" v="116" actId="1076"/>
          <ac:spMkLst>
            <pc:docMk/>
            <pc:sldMk cId="0" sldId="258"/>
            <ac:spMk id="6" creationId="{9A7416A6-B517-6BEF-9B42-7A5CE58324F3}"/>
          </ac:spMkLst>
        </pc:spChg>
        <pc:graphicFrameChg chg="del mod modGraphic">
          <ac:chgData name="Nahid Abdalrhman" userId="57f58a060cd6d6c0" providerId="Windows Live" clId="Web-{19CEB2B4-53CF-3CA1-6FD7-B75ABE7A6F8F}" dt="2025-03-15T00:03:24.936" v="60"/>
          <ac:graphicFrameMkLst>
            <pc:docMk/>
            <pc:sldMk cId="0" sldId="258"/>
            <ac:graphicFrameMk id="2" creationId="{00000000-0000-0000-0000-000000000000}"/>
          </ac:graphicFrameMkLst>
        </pc:graphicFrameChg>
        <pc:graphicFrameChg chg="mod modGraphic">
          <ac:chgData name="Nahid Abdalrhman" userId="57f58a060cd6d6c0" providerId="Windows Live" clId="Web-{19CEB2B4-53CF-3CA1-6FD7-B75ABE7A6F8F}" dt="2025-03-15T00:06:43.769" v="117" actId="1076"/>
          <ac:graphicFrameMkLst>
            <pc:docMk/>
            <pc:sldMk cId="0" sldId="258"/>
            <ac:graphicFrameMk id="3" creationId="{00000000-0000-0000-0000-000000000000}"/>
          </ac:graphicFrameMkLst>
        </pc:graphicFrameChg>
      </pc:sldChg>
    </pc:docChg>
  </pc:docChgLst>
  <pc:docChgLst>
    <pc:chgData name="Nahid Abdalrhman" userId="57f58a060cd6d6c0" providerId="Windows Live" clId="Web-{0E08B01A-0948-2C33-309E-427BAB7E2029}"/>
    <pc:docChg chg="addSld delSld modSld">
      <pc:chgData name="Nahid Abdalrhman" userId="57f58a060cd6d6c0" providerId="Windows Live" clId="Web-{0E08B01A-0948-2C33-309E-427BAB7E2029}" dt="2025-03-12T01:57:19.207" v="570"/>
      <pc:docMkLst>
        <pc:docMk/>
      </pc:docMkLst>
      <pc:sldChg chg="modSp">
        <pc:chgData name="Nahid Abdalrhman" userId="57f58a060cd6d6c0" providerId="Windows Live" clId="Web-{0E08B01A-0948-2C33-309E-427BAB7E2029}" dt="2025-03-12T01:34:49.255" v="7" actId="20577"/>
        <pc:sldMkLst>
          <pc:docMk/>
          <pc:sldMk cId="0" sldId="256"/>
        </pc:sldMkLst>
        <pc:spChg chg="mod">
          <ac:chgData name="Nahid Abdalrhman" userId="57f58a060cd6d6c0" providerId="Windows Live" clId="Web-{0E08B01A-0948-2C33-309E-427BAB7E2029}" dt="2025-03-12T01:34:49.255" v="7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">
        <pc:chgData name="Nahid Abdalrhman" userId="57f58a060cd6d6c0" providerId="Windows Live" clId="Web-{0E08B01A-0948-2C33-309E-427BAB7E2029}" dt="2025-03-12T01:36:30.430" v="18"/>
        <pc:sldMkLst>
          <pc:docMk/>
          <pc:sldMk cId="0" sldId="257"/>
        </pc:sldMkLst>
        <pc:spChg chg="mod">
          <ac:chgData name="Nahid Abdalrhman" userId="57f58a060cd6d6c0" providerId="Windows Live" clId="Web-{0E08B01A-0948-2C33-309E-427BAB7E2029}" dt="2025-03-12T01:35:18.460" v="14" actId="20577"/>
          <ac:spMkLst>
            <pc:docMk/>
            <pc:sldMk cId="0" sldId="257"/>
            <ac:spMk id="2" creationId="{00000000-0000-0000-0000-000000000000}"/>
          </ac:spMkLst>
        </pc:spChg>
        <pc:graphicFrameChg chg="modGraphic">
          <ac:chgData name="Nahid Abdalrhman" userId="57f58a060cd6d6c0" providerId="Windows Live" clId="Web-{0E08B01A-0948-2C33-309E-427BAB7E2029}" dt="2025-03-12T01:35:48.070" v="15"/>
          <ac:graphicFrameMkLst>
            <pc:docMk/>
            <pc:sldMk cId="0" sldId="257"/>
            <ac:graphicFrameMk id="3" creationId="{00000000-0000-0000-0000-000000000000}"/>
          </ac:graphicFrameMkLst>
        </pc:graphicFrameChg>
        <pc:graphicFrameChg chg="modGraphic">
          <ac:chgData name="Nahid Abdalrhman" userId="57f58a060cd6d6c0" providerId="Windows Live" clId="Web-{0E08B01A-0948-2C33-309E-427BAB7E2029}" dt="2025-03-12T01:36:30.430" v="18"/>
          <ac:graphicFrameMkLst>
            <pc:docMk/>
            <pc:sldMk cId="0" sldId="257"/>
            <ac:graphicFrameMk id="4" creationId="{00000000-0000-0000-0000-000000000000}"/>
          </ac:graphicFrameMkLst>
        </pc:graphicFrameChg>
      </pc:sldChg>
      <pc:sldChg chg="modSp">
        <pc:chgData name="Nahid Abdalrhman" userId="57f58a060cd6d6c0" providerId="Windows Live" clId="Web-{0E08B01A-0948-2C33-309E-427BAB7E2029}" dt="2025-03-12T01:45:01.774" v="208"/>
        <pc:sldMkLst>
          <pc:docMk/>
          <pc:sldMk cId="0" sldId="258"/>
        </pc:sldMkLst>
        <pc:graphicFrameChg chg="mod modGraphic">
          <ac:chgData name="Nahid Abdalrhman" userId="57f58a060cd6d6c0" providerId="Windows Live" clId="Web-{0E08B01A-0948-2C33-309E-427BAB7E2029}" dt="2025-03-12T01:45:01.774" v="208"/>
          <ac:graphicFrameMkLst>
            <pc:docMk/>
            <pc:sldMk cId="0" sldId="258"/>
            <ac:graphicFrameMk id="2" creationId="{00000000-0000-0000-0000-000000000000}"/>
          </ac:graphicFrameMkLst>
        </pc:graphicFrameChg>
      </pc:sldChg>
      <pc:sldChg chg="modSp">
        <pc:chgData name="Nahid Abdalrhman" userId="57f58a060cd6d6c0" providerId="Windows Live" clId="Web-{0E08B01A-0948-2C33-309E-427BAB7E2029}" dt="2025-03-12T01:38:16.168" v="30" actId="20577"/>
        <pc:sldMkLst>
          <pc:docMk/>
          <pc:sldMk cId="0" sldId="259"/>
        </pc:sldMkLst>
        <pc:spChg chg="mod">
          <ac:chgData name="Nahid Abdalrhman" userId="57f58a060cd6d6c0" providerId="Windows Live" clId="Web-{0E08B01A-0948-2C33-309E-427BAB7E2029}" dt="2025-03-12T01:38:16.168" v="30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Nahid Abdalrhman" userId="57f58a060cd6d6c0" providerId="Windows Live" clId="Web-{0E08B01A-0948-2C33-309E-427BAB7E2029}" dt="2025-03-12T01:39:25.327" v="87" actId="20577"/>
        <pc:sldMkLst>
          <pc:docMk/>
          <pc:sldMk cId="0" sldId="260"/>
        </pc:sldMkLst>
        <pc:spChg chg="mod">
          <ac:chgData name="Nahid Abdalrhman" userId="57f58a060cd6d6c0" providerId="Windows Live" clId="Web-{0E08B01A-0948-2C33-309E-427BAB7E2029}" dt="2025-03-12T01:39:25.327" v="87" actId="20577"/>
          <ac:spMkLst>
            <pc:docMk/>
            <pc:sldMk cId="0" sldId="260"/>
            <ac:spMk id="2" creationId="{00000000-0000-0000-0000-000000000000}"/>
          </ac:spMkLst>
        </pc:spChg>
      </pc:sldChg>
      <pc:sldChg chg="modSp del">
        <pc:chgData name="Nahid Abdalrhman" userId="57f58a060cd6d6c0" providerId="Windows Live" clId="Web-{0E08B01A-0948-2C33-309E-427BAB7E2029}" dt="2025-03-12T01:54:12.358" v="398"/>
        <pc:sldMkLst>
          <pc:docMk/>
          <pc:sldMk cId="2699866539" sldId="261"/>
        </pc:sldMkLst>
        <pc:spChg chg="mod">
          <ac:chgData name="Nahid Abdalrhman" userId="57f58a060cd6d6c0" providerId="Windows Live" clId="Web-{0E08B01A-0948-2C33-309E-427BAB7E2029}" dt="2025-03-12T01:49:10.813" v="281" actId="1076"/>
          <ac:spMkLst>
            <pc:docMk/>
            <pc:sldMk cId="2699866539" sldId="261"/>
            <ac:spMk id="18" creationId="{42CBDC55-9EEE-2A13-BBC2-C3D6810DFB59}"/>
          </ac:spMkLst>
        </pc:spChg>
        <pc:graphicFrameChg chg="mod modGraphic">
          <ac:chgData name="Nahid Abdalrhman" userId="57f58a060cd6d6c0" providerId="Windows Live" clId="Web-{0E08B01A-0948-2C33-309E-427BAB7E2029}" dt="2025-03-12T01:50:06.831" v="289"/>
          <ac:graphicFrameMkLst>
            <pc:docMk/>
            <pc:sldMk cId="2699866539" sldId="261"/>
            <ac:graphicFrameMk id="6" creationId="{2F962A21-F523-9156-9758-3520030CCE65}"/>
          </ac:graphicFrameMkLst>
        </pc:graphicFrameChg>
        <pc:graphicFrameChg chg="mod modGraphic">
          <ac:chgData name="Nahid Abdalrhman" userId="57f58a060cd6d6c0" providerId="Windows Live" clId="Web-{0E08B01A-0948-2C33-309E-427BAB7E2029}" dt="2025-03-12T01:50:19.941" v="290"/>
          <ac:graphicFrameMkLst>
            <pc:docMk/>
            <pc:sldMk cId="2699866539" sldId="261"/>
            <ac:graphicFrameMk id="10" creationId="{BB14E079-60A9-F860-0CD5-3E3BAC7FFB0B}"/>
          </ac:graphicFrameMkLst>
        </pc:graphicFrameChg>
      </pc:sldChg>
      <pc:sldChg chg="addSp delSp modSp">
        <pc:chgData name="Nahid Abdalrhman" userId="57f58a060cd6d6c0" providerId="Windows Live" clId="Web-{0E08B01A-0948-2C33-309E-427BAB7E2029}" dt="2025-03-12T01:55:41.298" v="477"/>
        <pc:sldMkLst>
          <pc:docMk/>
          <pc:sldMk cId="4098655792" sldId="262"/>
        </pc:sldMkLst>
        <pc:graphicFrameChg chg="add del mod">
          <ac:chgData name="Nahid Abdalrhman" userId="57f58a060cd6d6c0" providerId="Windows Live" clId="Web-{0E08B01A-0948-2C33-309E-427BAB7E2029}" dt="2025-03-12T01:55:03.609" v="404"/>
          <ac:graphicFrameMkLst>
            <pc:docMk/>
            <pc:sldMk cId="4098655792" sldId="262"/>
            <ac:graphicFrameMk id="3" creationId="{96A7ACDE-8E3A-6CBD-5493-DBF87D5652ED}"/>
          </ac:graphicFrameMkLst>
        </pc:graphicFrameChg>
        <pc:graphicFrameChg chg="add mod modGraphic">
          <ac:chgData name="Nahid Abdalrhman" userId="57f58a060cd6d6c0" providerId="Windows Live" clId="Web-{0E08B01A-0948-2C33-309E-427BAB7E2029}" dt="2025-03-12T01:55:41.298" v="477"/>
          <ac:graphicFrameMkLst>
            <pc:docMk/>
            <pc:sldMk cId="4098655792" sldId="262"/>
            <ac:graphicFrameMk id="5" creationId="{B0894767-255F-3037-5BAA-DB6DD49E6E67}"/>
          </ac:graphicFrameMkLst>
        </pc:graphicFrameChg>
        <pc:graphicFrameChg chg="del mod modGraphic">
          <ac:chgData name="Nahid Abdalrhman" userId="57f58a060cd6d6c0" providerId="Windows Live" clId="Web-{0E08B01A-0948-2C33-309E-427BAB7E2029}" dt="2025-03-12T01:54:34.468" v="402"/>
          <ac:graphicFrameMkLst>
            <pc:docMk/>
            <pc:sldMk cId="4098655792" sldId="262"/>
            <ac:graphicFrameMk id="6" creationId="{990AA37B-4EFB-7656-AB9A-928F3FB26479}"/>
          </ac:graphicFrameMkLst>
        </pc:graphicFrameChg>
      </pc:sldChg>
      <pc:sldChg chg="modSp">
        <pc:chgData name="Nahid Abdalrhman" userId="57f58a060cd6d6c0" providerId="Windows Live" clId="Web-{0E08B01A-0948-2C33-309E-427BAB7E2029}" dt="2025-03-12T01:57:19.207" v="570"/>
        <pc:sldMkLst>
          <pc:docMk/>
          <pc:sldMk cId="4225000738" sldId="263"/>
        </pc:sldMkLst>
        <pc:spChg chg="mod">
          <ac:chgData name="Nahid Abdalrhman" userId="57f58a060cd6d6c0" providerId="Windows Live" clId="Web-{0E08B01A-0948-2C33-309E-427BAB7E2029}" dt="2025-03-12T01:44:21.851" v="161" actId="20577"/>
          <ac:spMkLst>
            <pc:docMk/>
            <pc:sldMk cId="4225000738" sldId="263"/>
            <ac:spMk id="12" creationId="{CF601490-C8FB-EA87-5059-9797B1681514}"/>
          </ac:spMkLst>
        </pc:spChg>
        <pc:graphicFrameChg chg="mod modGraphic">
          <ac:chgData name="Nahid Abdalrhman" userId="57f58a060cd6d6c0" providerId="Windows Live" clId="Web-{0E08B01A-0948-2C33-309E-427BAB7E2029}" dt="2025-03-12T01:57:19.207" v="570"/>
          <ac:graphicFrameMkLst>
            <pc:docMk/>
            <pc:sldMk cId="4225000738" sldId="263"/>
            <ac:graphicFrameMk id="6" creationId="{AD40EC8A-4AAF-697D-CDBB-4CA616103E22}"/>
          </ac:graphicFrameMkLst>
        </pc:graphicFrameChg>
      </pc:sldChg>
      <pc:sldChg chg="addSp delSp modSp add replId">
        <pc:chgData name="Nahid Abdalrhman" userId="57f58a060cd6d6c0" providerId="Windows Live" clId="Web-{0E08B01A-0948-2C33-309E-427BAB7E2029}" dt="2025-03-12T01:53:53.982" v="397"/>
        <pc:sldMkLst>
          <pc:docMk/>
          <pc:sldMk cId="2855264907" sldId="264"/>
        </pc:sldMkLst>
        <pc:graphicFrameChg chg="add del mod modGraphic">
          <ac:chgData name="Nahid Abdalrhman" userId="57f58a060cd6d6c0" providerId="Windows Live" clId="Web-{0E08B01A-0948-2C33-309E-427BAB7E2029}" dt="2025-03-12T01:53:12.950" v="324"/>
          <ac:graphicFrameMkLst>
            <pc:docMk/>
            <pc:sldMk cId="2855264907" sldId="264"/>
            <ac:graphicFrameMk id="2" creationId="{60E04730-108D-83C0-C326-01379748F4C3}"/>
          </ac:graphicFrameMkLst>
        </pc:graphicFrameChg>
        <pc:graphicFrameChg chg="add mod modGraphic">
          <ac:chgData name="Nahid Abdalrhman" userId="57f58a060cd6d6c0" providerId="Windows Live" clId="Web-{0E08B01A-0948-2C33-309E-427BAB7E2029}" dt="2025-03-12T01:53:53.982" v="397"/>
          <ac:graphicFrameMkLst>
            <pc:docMk/>
            <pc:sldMk cId="2855264907" sldId="264"/>
            <ac:graphicFrameMk id="3" creationId="{32F2D03C-3FD9-C474-9A23-E635FD6CA704}"/>
          </ac:graphicFrameMkLst>
        </pc:graphicFrameChg>
        <pc:graphicFrameChg chg="modGraphic">
          <ac:chgData name="Nahid Abdalrhman" userId="57f58a060cd6d6c0" providerId="Windows Live" clId="Web-{0E08B01A-0948-2C33-309E-427BAB7E2029}" dt="2025-03-12T01:52:19.354" v="316"/>
          <ac:graphicFrameMkLst>
            <pc:docMk/>
            <pc:sldMk cId="2855264907" sldId="264"/>
            <ac:graphicFrameMk id="6" creationId="{72338304-24A8-3DED-BF19-21D8FD542F3C}"/>
          </ac:graphicFrameMkLst>
        </pc:graphicFrameChg>
        <pc:graphicFrameChg chg="del">
          <ac:chgData name="Nahid Abdalrhman" userId="57f58a060cd6d6c0" providerId="Windows Live" clId="Web-{0E08B01A-0948-2C33-309E-427BAB7E2029}" dt="2025-03-12T01:52:19.120" v="315"/>
          <ac:graphicFrameMkLst>
            <pc:docMk/>
            <pc:sldMk cId="2855264907" sldId="264"/>
            <ac:graphicFrameMk id="10" creationId="{83400084-A814-E6C4-6F09-AF070E2908BC}"/>
          </ac:graphicFrameMkLst>
        </pc:graphicFrameChg>
      </pc:sldChg>
      <pc:sldChg chg="add del replId">
        <pc:chgData name="Nahid Abdalrhman" userId="57f58a060cd6d6c0" providerId="Windows Live" clId="Web-{0E08B01A-0948-2C33-309E-427BAB7E2029}" dt="2025-03-12T01:55:46.626" v="478"/>
        <pc:sldMkLst>
          <pc:docMk/>
          <pc:sldMk cId="2914549545" sldId="265"/>
        </pc:sldMkLst>
      </pc:sldChg>
    </pc:docChg>
  </pc:docChgLst>
  <pc:docChgLst>
    <pc:chgData name="Nahid Abdalrhman" userId="57f58a060cd6d6c0" providerId="Windows Live" clId="Web-{5E0EECE1-00EE-ABC5-5B05-DCC8C9BF7501}"/>
    <pc:docChg chg="addSld modSld">
      <pc:chgData name="Nahid Abdalrhman" userId="57f58a060cd6d6c0" providerId="Windows Live" clId="Web-{5E0EECE1-00EE-ABC5-5B05-DCC8C9BF7501}" dt="2025-03-16T04:15:56.057" v="1626"/>
      <pc:docMkLst>
        <pc:docMk/>
      </pc:docMkLst>
      <pc:sldChg chg="modSp">
        <pc:chgData name="Nahid Abdalrhman" userId="57f58a060cd6d6c0" providerId="Windows Live" clId="Web-{5E0EECE1-00EE-ABC5-5B05-DCC8C9BF7501}" dt="2025-03-16T02:20:32.226" v="66"/>
        <pc:sldMkLst>
          <pc:docMk/>
          <pc:sldMk cId="0" sldId="257"/>
        </pc:sldMkLst>
        <pc:graphicFrameChg chg="modGraphic">
          <ac:chgData name="Nahid Abdalrhman" userId="57f58a060cd6d6c0" providerId="Windows Live" clId="Web-{5E0EECE1-00EE-ABC5-5B05-DCC8C9BF7501}" dt="2025-03-16T02:19:36.208" v="61"/>
          <ac:graphicFrameMkLst>
            <pc:docMk/>
            <pc:sldMk cId="0" sldId="257"/>
            <ac:graphicFrameMk id="3" creationId="{00000000-0000-0000-0000-000000000000}"/>
          </ac:graphicFrameMkLst>
        </pc:graphicFrameChg>
        <pc:graphicFrameChg chg="mod modGraphic">
          <ac:chgData name="Nahid Abdalrhman" userId="57f58a060cd6d6c0" providerId="Windows Live" clId="Web-{5E0EECE1-00EE-ABC5-5B05-DCC8C9BF7501}" dt="2025-03-16T02:20:32.226" v="66"/>
          <ac:graphicFrameMkLst>
            <pc:docMk/>
            <pc:sldMk cId="0" sldId="257"/>
            <ac:graphicFrameMk id="4" creationId="{00000000-0000-0000-0000-000000000000}"/>
          </ac:graphicFrameMkLst>
        </pc:graphicFrameChg>
      </pc:sldChg>
      <pc:sldChg chg="modSp">
        <pc:chgData name="Nahid Abdalrhman" userId="57f58a060cd6d6c0" providerId="Windows Live" clId="Web-{5E0EECE1-00EE-ABC5-5B05-DCC8C9BF7501}" dt="2025-03-16T02:30:21.079" v="132"/>
        <pc:sldMkLst>
          <pc:docMk/>
          <pc:sldMk cId="0" sldId="258"/>
        </pc:sldMkLst>
        <pc:graphicFrameChg chg="mod modGraphic">
          <ac:chgData name="Nahid Abdalrhman" userId="57f58a060cd6d6c0" providerId="Windows Live" clId="Web-{5E0EECE1-00EE-ABC5-5B05-DCC8C9BF7501}" dt="2025-03-16T02:30:21.079" v="132"/>
          <ac:graphicFrameMkLst>
            <pc:docMk/>
            <pc:sldMk cId="0" sldId="258"/>
            <ac:graphicFrameMk id="3" creationId="{00000000-0000-0000-0000-000000000000}"/>
          </ac:graphicFrameMkLst>
        </pc:graphicFrameChg>
      </pc:sldChg>
      <pc:sldChg chg="modSp">
        <pc:chgData name="Nahid Abdalrhman" userId="57f58a060cd6d6c0" providerId="Windows Live" clId="Web-{5E0EECE1-00EE-ABC5-5B05-DCC8C9BF7501}" dt="2025-03-16T02:36:54.161" v="190"/>
        <pc:sldMkLst>
          <pc:docMk/>
          <pc:sldMk cId="0" sldId="259"/>
        </pc:sldMkLst>
        <pc:graphicFrameChg chg="mod modGraphic">
          <ac:chgData name="Nahid Abdalrhman" userId="57f58a060cd6d6c0" providerId="Windows Live" clId="Web-{5E0EECE1-00EE-ABC5-5B05-DCC8C9BF7501}" dt="2025-03-16T02:36:54.161" v="190"/>
          <ac:graphicFrameMkLst>
            <pc:docMk/>
            <pc:sldMk cId="0" sldId="259"/>
            <ac:graphicFrameMk id="3" creationId="{00000000-0000-0000-0000-000000000000}"/>
          </ac:graphicFrameMkLst>
        </pc:graphicFrameChg>
      </pc:sldChg>
      <pc:sldChg chg="modSp">
        <pc:chgData name="Nahid Abdalrhman" userId="57f58a060cd6d6c0" providerId="Windows Live" clId="Web-{5E0EECE1-00EE-ABC5-5B05-DCC8C9BF7501}" dt="2025-03-16T03:00:41.323" v="284" actId="1076"/>
        <pc:sldMkLst>
          <pc:docMk/>
          <pc:sldMk cId="4098655792" sldId="262"/>
        </pc:sldMkLst>
        <pc:spChg chg="mod">
          <ac:chgData name="Nahid Abdalrhman" userId="57f58a060cd6d6c0" providerId="Windows Live" clId="Web-{5E0EECE1-00EE-ABC5-5B05-DCC8C9BF7501}" dt="2025-03-16T03:00:41.323" v="284" actId="1076"/>
          <ac:spMkLst>
            <pc:docMk/>
            <pc:sldMk cId="4098655792" sldId="262"/>
            <ac:spMk id="18" creationId="{81510707-1F39-E2D3-A1A2-2201A5943A05}"/>
          </ac:spMkLst>
        </pc:spChg>
        <pc:graphicFrameChg chg="modGraphic">
          <ac:chgData name="Nahid Abdalrhman" userId="57f58a060cd6d6c0" providerId="Windows Live" clId="Web-{5E0EECE1-00EE-ABC5-5B05-DCC8C9BF7501}" dt="2025-03-16T02:38:27.977" v="199"/>
          <ac:graphicFrameMkLst>
            <pc:docMk/>
            <pc:sldMk cId="4098655792" sldId="262"/>
            <ac:graphicFrameMk id="5" creationId="{B0894767-255F-3037-5BAA-DB6DD49E6E67}"/>
          </ac:graphicFrameMkLst>
        </pc:graphicFrameChg>
      </pc:sldChg>
      <pc:sldChg chg="modSp">
        <pc:chgData name="Nahid Abdalrhman" userId="57f58a060cd6d6c0" providerId="Windows Live" clId="Web-{5E0EECE1-00EE-ABC5-5B05-DCC8C9BF7501}" dt="2025-03-16T02:38:09.414" v="198"/>
        <pc:sldMkLst>
          <pc:docMk/>
          <pc:sldMk cId="4225000738" sldId="263"/>
        </pc:sldMkLst>
        <pc:graphicFrameChg chg="mod modGraphic">
          <ac:chgData name="Nahid Abdalrhman" userId="57f58a060cd6d6c0" providerId="Windows Live" clId="Web-{5E0EECE1-00EE-ABC5-5B05-DCC8C9BF7501}" dt="2025-03-16T02:38:09.414" v="198"/>
          <ac:graphicFrameMkLst>
            <pc:docMk/>
            <pc:sldMk cId="4225000738" sldId="263"/>
            <ac:graphicFrameMk id="6" creationId="{AD40EC8A-4AAF-697D-CDBB-4CA616103E22}"/>
          </ac:graphicFrameMkLst>
        </pc:graphicFrameChg>
      </pc:sldChg>
      <pc:sldChg chg="modSp">
        <pc:chgData name="Nahid Abdalrhman" userId="57f58a060cd6d6c0" providerId="Windows Live" clId="Web-{5E0EECE1-00EE-ABC5-5B05-DCC8C9BF7501}" dt="2025-03-16T03:00:56.448" v="286" actId="20577"/>
        <pc:sldMkLst>
          <pc:docMk/>
          <pc:sldMk cId="2855264907" sldId="264"/>
        </pc:sldMkLst>
        <pc:spChg chg="mod">
          <ac:chgData name="Nahid Abdalrhman" userId="57f58a060cd6d6c0" providerId="Windows Live" clId="Web-{5E0EECE1-00EE-ABC5-5B05-DCC8C9BF7501}" dt="2025-03-16T02:58:53.929" v="270" actId="20577"/>
          <ac:spMkLst>
            <pc:docMk/>
            <pc:sldMk cId="2855264907" sldId="264"/>
            <ac:spMk id="18" creationId="{96072B8C-4A07-0258-3A52-B3203A2BB5B6}"/>
          </ac:spMkLst>
        </pc:spChg>
        <pc:spChg chg="mod">
          <ac:chgData name="Nahid Abdalrhman" userId="57f58a060cd6d6c0" providerId="Windows Live" clId="Web-{5E0EECE1-00EE-ABC5-5B05-DCC8C9BF7501}" dt="2025-03-16T03:00:56.448" v="286" actId="20577"/>
          <ac:spMkLst>
            <pc:docMk/>
            <pc:sldMk cId="2855264907" sldId="264"/>
            <ac:spMk id="19" creationId="{F2D833C2-3F09-B82C-A31A-2B41B62929C8}"/>
          </ac:spMkLst>
        </pc:spChg>
        <pc:graphicFrameChg chg="modGraphic">
          <ac:chgData name="Nahid Abdalrhman" userId="57f58a060cd6d6c0" providerId="Windows Live" clId="Web-{5E0EECE1-00EE-ABC5-5B05-DCC8C9BF7501}" dt="2025-03-16T02:38:55.572" v="201"/>
          <ac:graphicFrameMkLst>
            <pc:docMk/>
            <pc:sldMk cId="2855264907" sldId="264"/>
            <ac:graphicFrameMk id="3" creationId="{32F2D03C-3FD9-C474-9A23-E635FD6CA704}"/>
          </ac:graphicFrameMkLst>
        </pc:graphicFrameChg>
        <pc:graphicFrameChg chg="modGraphic">
          <ac:chgData name="Nahid Abdalrhman" userId="57f58a060cd6d6c0" providerId="Windows Live" clId="Web-{5E0EECE1-00EE-ABC5-5B05-DCC8C9BF7501}" dt="2025-03-16T02:38:40.649" v="200"/>
          <ac:graphicFrameMkLst>
            <pc:docMk/>
            <pc:sldMk cId="2855264907" sldId="264"/>
            <ac:graphicFrameMk id="6" creationId="{72338304-24A8-3DED-BF19-21D8FD542F3C}"/>
          </ac:graphicFrameMkLst>
        </pc:graphicFrameChg>
      </pc:sldChg>
      <pc:sldChg chg="delSp modSp add replId">
        <pc:chgData name="Nahid Abdalrhman" userId="57f58a060cd6d6c0" providerId="Windows Live" clId="Web-{5E0EECE1-00EE-ABC5-5B05-DCC8C9BF7501}" dt="2025-03-16T03:11:54.612" v="414"/>
        <pc:sldMkLst>
          <pc:docMk/>
          <pc:sldMk cId="2333899481" sldId="265"/>
        </pc:sldMkLst>
        <pc:graphicFrameChg chg="mod modGraphic">
          <ac:chgData name="Nahid Abdalrhman" userId="57f58a060cd6d6c0" providerId="Windows Live" clId="Web-{5E0EECE1-00EE-ABC5-5B05-DCC8C9BF7501}" dt="2025-03-16T03:11:54.612" v="414"/>
          <ac:graphicFrameMkLst>
            <pc:docMk/>
            <pc:sldMk cId="2333899481" sldId="265"/>
            <ac:graphicFrameMk id="3" creationId="{E054A02A-00FA-C4B0-F7B3-03681DA5A209}"/>
          </ac:graphicFrameMkLst>
        </pc:graphicFrameChg>
        <pc:graphicFrameChg chg="del">
          <ac:chgData name="Nahid Abdalrhman" userId="57f58a060cd6d6c0" providerId="Windows Live" clId="Web-{5E0EECE1-00EE-ABC5-5B05-DCC8C9BF7501}" dt="2025-03-16T02:21:21.790" v="68"/>
          <ac:graphicFrameMkLst>
            <pc:docMk/>
            <pc:sldMk cId="2333899481" sldId="265"/>
            <ac:graphicFrameMk id="4" creationId="{5FA024DE-D200-77F5-658A-5D5E65797E63}"/>
          </ac:graphicFrameMkLst>
        </pc:graphicFrameChg>
      </pc:sldChg>
      <pc:sldChg chg="add replId">
        <pc:chgData name="Nahid Abdalrhman" userId="57f58a060cd6d6c0" providerId="Windows Live" clId="Web-{5E0EECE1-00EE-ABC5-5B05-DCC8C9BF7501}" dt="2025-03-16T02:34:08.718" v="180"/>
        <pc:sldMkLst>
          <pc:docMk/>
          <pc:sldMk cId="418290044" sldId="266"/>
        </pc:sldMkLst>
      </pc:sldChg>
      <pc:sldChg chg="addSp delSp modSp add replId">
        <pc:chgData name="Nahid Abdalrhman" userId="57f58a060cd6d6c0" providerId="Windows Live" clId="Web-{5E0EECE1-00EE-ABC5-5B05-DCC8C9BF7501}" dt="2025-03-16T04:15:56.057" v="1626"/>
        <pc:sldMkLst>
          <pc:docMk/>
          <pc:sldMk cId="488306453" sldId="267"/>
        </pc:sldMkLst>
        <pc:spChg chg="add del mod">
          <ac:chgData name="Nahid Abdalrhman" userId="57f58a060cd6d6c0" providerId="Windows Live" clId="Web-{5E0EECE1-00EE-ABC5-5B05-DCC8C9BF7501}" dt="2025-03-16T03:28:05.710" v="749"/>
          <ac:spMkLst>
            <pc:docMk/>
            <pc:sldMk cId="488306453" sldId="267"/>
            <ac:spMk id="12" creationId="{4424FB06-868E-06A7-3AC7-DF378BEF1865}"/>
          </ac:spMkLst>
        </pc:spChg>
        <pc:graphicFrameChg chg="del mod modGraphic">
          <ac:chgData name="Nahid Abdalrhman" userId="57f58a060cd6d6c0" providerId="Windows Live" clId="Web-{5E0EECE1-00EE-ABC5-5B05-DCC8C9BF7501}" dt="2025-03-16T03:12:48.536" v="422"/>
          <ac:graphicFrameMkLst>
            <pc:docMk/>
            <pc:sldMk cId="488306453" sldId="267"/>
            <ac:graphicFrameMk id="3" creationId="{E64AD256-F915-0F13-E916-660E0B282209}"/>
          </ac:graphicFrameMkLst>
        </pc:graphicFrameChg>
        <pc:graphicFrameChg chg="add mod modGraphic">
          <ac:chgData name="Nahid Abdalrhman" userId="57f58a060cd6d6c0" providerId="Windows Live" clId="Web-{5E0EECE1-00EE-ABC5-5B05-DCC8C9BF7501}" dt="2025-03-16T04:15:56.057" v="1626"/>
          <ac:graphicFrameMkLst>
            <pc:docMk/>
            <pc:sldMk cId="488306453" sldId="267"/>
            <ac:graphicFrameMk id="4" creationId="{7417B3FB-BAAB-574E-D5AE-2579A05BDE82}"/>
          </ac:graphicFrameMkLst>
        </pc:graphicFrameChg>
        <pc:graphicFrameChg chg="add del mod">
          <ac:chgData name="Nahid Abdalrhman" userId="57f58a060cd6d6c0" providerId="Windows Live" clId="Web-{5E0EECE1-00EE-ABC5-5B05-DCC8C9BF7501}" dt="2025-03-16T03:25:06.750" v="736"/>
          <ac:graphicFrameMkLst>
            <pc:docMk/>
            <pc:sldMk cId="488306453" sldId="267"/>
            <ac:graphicFrameMk id="7" creationId="{22A22F7E-28D9-8DEB-4F6D-2AFB8DC3C8DD}"/>
          </ac:graphicFrameMkLst>
        </pc:graphicFrameChg>
        <pc:graphicFrameChg chg="add del mod">
          <ac:chgData name="Nahid Abdalrhman" userId="57f58a060cd6d6c0" providerId="Windows Live" clId="Web-{5E0EECE1-00EE-ABC5-5B05-DCC8C9BF7501}" dt="2025-03-16T03:25:18.595" v="738"/>
          <ac:graphicFrameMkLst>
            <pc:docMk/>
            <pc:sldMk cId="488306453" sldId="267"/>
            <ac:graphicFrameMk id="9" creationId="{6CB263FF-1BDD-EE32-C0C7-8848F6BD5EDF}"/>
          </ac:graphicFrameMkLst>
        </pc:graphicFrameChg>
        <pc:graphicFrameChg chg="add del mod">
          <ac:chgData name="Nahid Abdalrhman" userId="57f58a060cd6d6c0" providerId="Windows Live" clId="Web-{5E0EECE1-00EE-ABC5-5B05-DCC8C9BF7501}" dt="2025-03-16T03:25:53.018" v="740"/>
          <ac:graphicFrameMkLst>
            <pc:docMk/>
            <pc:sldMk cId="488306453" sldId="267"/>
            <ac:graphicFrameMk id="11" creationId="{7F84B659-56DD-3ADE-929C-C84EEC21CE55}"/>
          </ac:graphicFrameMkLst>
        </pc:graphicFrameChg>
        <pc:graphicFrameChg chg="add del mod">
          <ac:chgData name="Nahid Abdalrhman" userId="57f58a060cd6d6c0" providerId="Windows Live" clId="Web-{5E0EECE1-00EE-ABC5-5B05-DCC8C9BF7501}" dt="2025-03-16T03:31:07.982" v="788"/>
          <ac:graphicFrameMkLst>
            <pc:docMk/>
            <pc:sldMk cId="488306453" sldId="267"/>
            <ac:graphicFrameMk id="14" creationId="{58A148C0-A812-F239-43F0-A2CE362ECCB9}"/>
          </ac:graphicFrameMkLst>
        </pc:graphicFrameChg>
      </pc:sldChg>
    </pc:docChg>
  </pc:docChgLst>
  <pc:docChgLst>
    <pc:chgData name="Nahid Abdalrhman" userId="57f58a060cd6d6c0" providerId="Windows Live" clId="Web-{18B1C75A-E29F-4B87-8077-690AE8445A61}"/>
    <pc:docChg chg="modSld">
      <pc:chgData name="Nahid Abdalrhman" userId="57f58a060cd6d6c0" providerId="Windows Live" clId="Web-{18B1C75A-E29F-4B87-8077-690AE8445A61}" dt="2025-03-12T00:00:38.440" v="100"/>
      <pc:docMkLst>
        <pc:docMk/>
      </pc:docMkLst>
      <pc:sldChg chg="modSp">
        <pc:chgData name="Nahid Abdalrhman" userId="57f58a060cd6d6c0" providerId="Windows Live" clId="Web-{18B1C75A-E29F-4B87-8077-690AE8445A61}" dt="2025-03-11T23:51:07.918" v="9"/>
        <pc:sldMkLst>
          <pc:docMk/>
          <pc:sldMk cId="0" sldId="256"/>
        </pc:sldMkLst>
        <pc:graphicFrameChg chg="mod modGraphic">
          <ac:chgData name="Nahid Abdalrhman" userId="57f58a060cd6d6c0" providerId="Windows Live" clId="Web-{18B1C75A-E29F-4B87-8077-690AE8445A61}" dt="2025-03-11T23:51:07.918" v="9"/>
          <ac:graphicFrameMkLst>
            <pc:docMk/>
            <pc:sldMk cId="0" sldId="256"/>
            <ac:graphicFrameMk id="15" creationId="{ED9D2CBA-C029-9ABD-8757-8347CE7EAD0D}"/>
          </ac:graphicFrameMkLst>
        </pc:graphicFrameChg>
      </pc:sldChg>
      <pc:sldChg chg="modSp">
        <pc:chgData name="Nahid Abdalrhman" userId="57f58a060cd6d6c0" providerId="Windows Live" clId="Web-{18B1C75A-E29F-4B87-8077-690AE8445A61}" dt="2025-03-12T00:00:38.440" v="100"/>
        <pc:sldMkLst>
          <pc:docMk/>
          <pc:sldMk cId="0" sldId="257"/>
        </pc:sldMkLst>
        <pc:graphicFrameChg chg="mod modGraphic">
          <ac:chgData name="Nahid Abdalrhman" userId="57f58a060cd6d6c0" providerId="Windows Live" clId="Web-{18B1C75A-E29F-4B87-8077-690AE8445A61}" dt="2025-03-12T00:00:38.440" v="100"/>
          <ac:graphicFrameMkLst>
            <pc:docMk/>
            <pc:sldMk cId="0" sldId="257"/>
            <ac:graphicFrameMk id="3" creationId="{00000000-0000-0000-0000-000000000000}"/>
          </ac:graphicFrameMkLst>
        </pc:graphicFrameChg>
      </pc:sldChg>
      <pc:sldChg chg="modSp">
        <pc:chgData name="Nahid Abdalrhman" userId="57f58a060cd6d6c0" providerId="Windows Live" clId="Web-{18B1C75A-E29F-4B87-8077-690AE8445A61}" dt="2025-03-11T23:58:33.843" v="96"/>
        <pc:sldMkLst>
          <pc:docMk/>
          <pc:sldMk cId="0" sldId="259"/>
        </pc:sldMkLst>
        <pc:graphicFrameChg chg="mod modGraphic">
          <ac:chgData name="Nahid Abdalrhman" userId="57f58a060cd6d6c0" providerId="Windows Live" clId="Web-{18B1C75A-E29F-4B87-8077-690AE8445A61}" dt="2025-03-11T23:58:33.843" v="96"/>
          <ac:graphicFrameMkLst>
            <pc:docMk/>
            <pc:sldMk cId="0" sldId="259"/>
            <ac:graphicFrameMk id="3" creationId="{00000000-0000-0000-0000-000000000000}"/>
          </ac:graphicFrameMkLst>
        </pc:graphicFrameChg>
      </pc:sldChg>
      <pc:sldChg chg="modSp">
        <pc:chgData name="Nahid Abdalrhman" userId="57f58a060cd6d6c0" providerId="Windows Live" clId="Web-{18B1C75A-E29F-4B87-8077-690AE8445A61}" dt="2025-03-11T23:55:07.597" v="46" actId="20577"/>
        <pc:sldMkLst>
          <pc:docMk/>
          <pc:sldMk cId="0" sldId="260"/>
        </pc:sldMkLst>
        <pc:spChg chg="mod">
          <ac:chgData name="Nahid Abdalrhman" userId="57f58a060cd6d6c0" providerId="Windows Live" clId="Web-{18B1C75A-E29F-4B87-8077-690AE8445A61}" dt="2025-03-11T23:55:07.597" v="46" actId="20577"/>
          <ac:spMkLst>
            <pc:docMk/>
            <pc:sldMk cId="0" sldId="260"/>
            <ac:spMk id="2" creationId="{00000000-0000-0000-0000-000000000000}"/>
          </ac:spMkLst>
        </pc:spChg>
      </pc:sldChg>
      <pc:sldChg chg="modSp">
        <pc:chgData name="Nahid Abdalrhman" userId="57f58a060cd6d6c0" providerId="Windows Live" clId="Web-{18B1C75A-E29F-4B87-8077-690AE8445A61}" dt="2025-03-11T23:56:33.662" v="84" actId="20577"/>
        <pc:sldMkLst>
          <pc:docMk/>
          <pc:sldMk cId="4225000738" sldId="263"/>
        </pc:sldMkLst>
        <pc:spChg chg="mod">
          <ac:chgData name="Nahid Abdalrhman" userId="57f58a060cd6d6c0" providerId="Windows Live" clId="Web-{18B1C75A-E29F-4B87-8077-690AE8445A61}" dt="2025-03-11T23:56:33.662" v="84" actId="20577"/>
          <ac:spMkLst>
            <pc:docMk/>
            <pc:sldMk cId="4225000738" sldId="263"/>
            <ac:spMk id="12" creationId="{CF601490-C8FB-EA87-5059-9797B16815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7088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61075" y="0"/>
            <a:ext cx="46355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F31E7-3D33-429E-B96A-09313A1943B4}" type="datetimeFigureOut">
              <a:rPr lang="aa-ET" smtClean="0"/>
              <a:t>19/03/2025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9975" y="5146675"/>
            <a:ext cx="85598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4637088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61075" y="10156825"/>
            <a:ext cx="46355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60062-D4F2-40F5-BAFF-3D50993B2D78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95109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60062-D4F2-40F5-BAFF-3D50993B2D78}" type="slidenum">
              <a:rPr lang="aa-ET" smtClean="0"/>
              <a:t>1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623288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60062-D4F2-40F5-BAFF-3D50993B2D78}" type="slidenum">
              <a:rPr lang="aa-ET" smtClean="0"/>
              <a:t>6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76598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622" y="2345069"/>
            <a:ext cx="1616836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243" y="4236246"/>
            <a:ext cx="13315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088" y="1739892"/>
            <a:ext cx="8274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6134" y="1739892"/>
            <a:ext cx="8274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1083" y="302598"/>
            <a:ext cx="171194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083" y="1739892"/>
            <a:ext cx="171194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7345" y="7035181"/>
            <a:ext cx="60869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1083" y="7035181"/>
            <a:ext cx="43749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95557" y="7035181"/>
            <a:ext cx="43749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12746">
        <a:defRPr>
          <a:latin typeface="+mn-lt"/>
          <a:ea typeface="+mn-ea"/>
          <a:cs typeface="+mn-cs"/>
        </a:defRPr>
      </a:lvl2pPr>
      <a:lvl3pPr marL="1625490">
        <a:defRPr>
          <a:latin typeface="+mn-lt"/>
          <a:ea typeface="+mn-ea"/>
          <a:cs typeface="+mn-cs"/>
        </a:defRPr>
      </a:lvl3pPr>
      <a:lvl4pPr marL="2438235">
        <a:defRPr>
          <a:latin typeface="+mn-lt"/>
          <a:ea typeface="+mn-ea"/>
          <a:cs typeface="+mn-cs"/>
        </a:defRPr>
      </a:lvl4pPr>
      <a:lvl5pPr marL="3250981">
        <a:defRPr>
          <a:latin typeface="+mn-lt"/>
          <a:ea typeface="+mn-ea"/>
          <a:cs typeface="+mn-cs"/>
        </a:defRPr>
      </a:lvl5pPr>
      <a:lvl6pPr marL="4063727">
        <a:defRPr>
          <a:latin typeface="+mn-lt"/>
          <a:ea typeface="+mn-ea"/>
          <a:cs typeface="+mn-cs"/>
        </a:defRPr>
      </a:lvl6pPr>
      <a:lvl7pPr marL="4876471">
        <a:defRPr>
          <a:latin typeface="+mn-lt"/>
          <a:ea typeface="+mn-ea"/>
          <a:cs typeface="+mn-cs"/>
        </a:defRPr>
      </a:lvl7pPr>
      <a:lvl8pPr marL="5689217">
        <a:defRPr>
          <a:latin typeface="+mn-lt"/>
          <a:ea typeface="+mn-ea"/>
          <a:cs typeface="+mn-cs"/>
        </a:defRPr>
      </a:lvl8pPr>
      <a:lvl9pPr marL="650196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12746">
        <a:defRPr>
          <a:latin typeface="+mn-lt"/>
          <a:ea typeface="+mn-ea"/>
          <a:cs typeface="+mn-cs"/>
        </a:defRPr>
      </a:lvl2pPr>
      <a:lvl3pPr marL="1625490">
        <a:defRPr>
          <a:latin typeface="+mn-lt"/>
          <a:ea typeface="+mn-ea"/>
          <a:cs typeface="+mn-cs"/>
        </a:defRPr>
      </a:lvl3pPr>
      <a:lvl4pPr marL="2438235">
        <a:defRPr>
          <a:latin typeface="+mn-lt"/>
          <a:ea typeface="+mn-ea"/>
          <a:cs typeface="+mn-cs"/>
        </a:defRPr>
      </a:lvl4pPr>
      <a:lvl5pPr marL="3250981">
        <a:defRPr>
          <a:latin typeface="+mn-lt"/>
          <a:ea typeface="+mn-ea"/>
          <a:cs typeface="+mn-cs"/>
        </a:defRPr>
      </a:lvl5pPr>
      <a:lvl6pPr marL="4063727">
        <a:defRPr>
          <a:latin typeface="+mn-lt"/>
          <a:ea typeface="+mn-ea"/>
          <a:cs typeface="+mn-cs"/>
        </a:defRPr>
      </a:lvl6pPr>
      <a:lvl7pPr marL="4876471">
        <a:defRPr>
          <a:latin typeface="+mn-lt"/>
          <a:ea typeface="+mn-ea"/>
          <a:cs typeface="+mn-cs"/>
        </a:defRPr>
      </a:lvl7pPr>
      <a:lvl8pPr marL="5689217">
        <a:defRPr>
          <a:latin typeface="+mn-lt"/>
          <a:ea typeface="+mn-ea"/>
          <a:cs typeface="+mn-cs"/>
        </a:defRPr>
      </a:lvl8pPr>
      <a:lvl9pPr marL="650196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8152" y="241300"/>
            <a:ext cx="17452404" cy="515241"/>
          </a:xfrm>
          <a:prstGeom prst="rect">
            <a:avLst/>
          </a:prstGeom>
        </p:spPr>
        <p:txBody>
          <a:bodyPr vert="horz" wrap="square" lIns="0" tIns="22578" rIns="0" bIns="0" rtlCol="0" anchor="t">
            <a:spAutoFit/>
          </a:bodyPr>
          <a:lstStyle/>
          <a:p>
            <a:pPr marL="22225" algn="ctr">
              <a:spcBef>
                <a:spcPts val="178"/>
              </a:spcBef>
            </a:pPr>
            <a:r>
              <a:rPr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3200" b="1" u="sng" spc="-124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summary</a:t>
            </a:r>
            <a:r>
              <a:rPr sz="3200" b="1" u="sng" spc="-44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3200" b="1" u="sng" spc="-44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child's</a:t>
            </a:r>
            <a:r>
              <a:rPr sz="3200" b="1" u="sng" spc="-53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scores</a:t>
            </a:r>
            <a:r>
              <a:rPr sz="3200" b="1" u="sng" spc="-53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</a:t>
            </a:r>
            <a:r>
              <a:rPr sz="3200" b="1" u="sng" spc="-36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GB" sz="3200" b="1" u="sng" spc="-36" err="1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ٍSudanese</a:t>
            </a:r>
            <a:r>
              <a:rPr lang="en-GB" sz="3200" b="1" u="sng" spc="-36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P</a:t>
            </a:r>
            <a:r>
              <a:rPr lang="en-GB" sz="3200" b="1" u="sng" spc="-18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LS-</a:t>
            </a:r>
            <a:r>
              <a:rPr lang="en-GB"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</a:t>
            </a:r>
            <a:r>
              <a:rPr sz="3200" b="1" u="sng" spc="-62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"Arabic</a:t>
            </a:r>
            <a:r>
              <a:rPr sz="3200" b="1" u="sng" spc="-62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18">
                <a:solidFill>
                  <a:schemeClr val="accent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Edition"</a:t>
            </a:r>
            <a:endParaRPr lang="en-US" sz="3200" u="sng">
              <a:solidFill>
                <a:schemeClr val="accent5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461560"/>
              </p:ext>
            </p:extLst>
          </p:nvPr>
        </p:nvGraphicFramePr>
        <p:xfrm>
          <a:off x="665955" y="3746500"/>
          <a:ext cx="17754599" cy="28039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99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86150">
                  <a:extLst>
                    <a:ext uri="{9D8B030D-6E8A-4147-A177-3AD203B41FA5}">
                      <a16:colId xmlns="" xmlns:a16="http://schemas.microsoft.com/office/drawing/2014/main" val="4014097226"/>
                    </a:ext>
                  </a:extLst>
                </a:gridCol>
                <a:gridCol w="3486150">
                  <a:extLst>
                    <a:ext uri="{9D8B030D-6E8A-4147-A177-3AD203B41FA5}">
                      <a16:colId xmlns="" xmlns:a16="http://schemas.microsoft.com/office/drawing/2014/main" val="2196541379"/>
                    </a:ext>
                  </a:extLst>
                </a:gridCol>
                <a:gridCol w="34861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4861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009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pc="-2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 Score</a:t>
                      </a:r>
                    </a:p>
                  </a:txBody>
                  <a:tcPr marL="0" marR="0" marT="19755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2800" b="1" spc="-2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28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percentile</a:t>
                      </a:r>
                      <a:endParaRPr lang="en-US" sz="2800" b="1" spc="-2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755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sz="2800" b="1" spc="-2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28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percentile</a:t>
                      </a:r>
                      <a:endParaRPr lang="en-US" sz="2800" b="1" spc="-2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755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en-US" sz="2800" b="1" spc="-2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2800" b="1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percentile</a:t>
                      </a:r>
                      <a:endParaRPr lang="en-US" sz="2700" b="1" spc="-2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9755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0979">
                <a:tc>
                  <a:txBody>
                    <a:bodyPr/>
                    <a:lstStyle/>
                    <a:p>
                      <a:pPr marL="14604" algn="ctr">
                        <a:lnSpc>
                          <a:spcPts val="1700"/>
                        </a:lnSpc>
                      </a:pPr>
                      <a:r>
                        <a:rPr sz="2800" b="1">
                          <a:latin typeface="Times New Roman"/>
                          <a:cs typeface="Times New Roman"/>
                        </a:rPr>
                        <a:t>Receptive</a:t>
                      </a:r>
                      <a:r>
                        <a:rPr sz="2800" b="1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20">
                          <a:latin typeface="Times New Roman"/>
                          <a:cs typeface="Times New Roman"/>
                        </a:rPr>
                        <a:t>part</a:t>
                      </a:r>
                      <a:endParaRPr sz="28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0979">
                <a:tc>
                  <a:txBody>
                    <a:bodyPr/>
                    <a:lstStyle/>
                    <a:p>
                      <a:pPr marL="14604" algn="ctr">
                        <a:lnSpc>
                          <a:spcPts val="1700"/>
                        </a:lnSpc>
                      </a:pPr>
                      <a:r>
                        <a:rPr sz="2800" b="1">
                          <a:latin typeface="Times New Roman"/>
                          <a:cs typeface="Times New Roman"/>
                        </a:rPr>
                        <a:t>Expressive</a:t>
                      </a:r>
                      <a:r>
                        <a:rPr sz="2800" b="1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20">
                          <a:latin typeface="Times New Roman"/>
                          <a:cs typeface="Times New Roman"/>
                        </a:rPr>
                        <a:t>part</a:t>
                      </a:r>
                      <a:endParaRPr sz="28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0979">
                <a:tc>
                  <a:txBody>
                    <a:bodyPr/>
                    <a:lstStyle/>
                    <a:p>
                      <a:pPr marL="14604" algn="ctr">
                        <a:lnSpc>
                          <a:spcPts val="1714"/>
                        </a:lnSpc>
                      </a:pPr>
                      <a:r>
                        <a:rPr sz="2800" b="1">
                          <a:latin typeface="Times New Roman"/>
                          <a:cs typeface="Times New Roman"/>
                        </a:rPr>
                        <a:t>Total</a:t>
                      </a:r>
                      <a:r>
                        <a:rPr sz="2800" b="1" spc="-10">
                          <a:latin typeface="Times New Roman"/>
                          <a:cs typeface="Times New Roman"/>
                        </a:rPr>
                        <a:t> language</a:t>
                      </a:r>
                      <a:endParaRPr sz="28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65963" y="6790670"/>
            <a:ext cx="16256978" cy="433232"/>
          </a:xfrm>
          <a:prstGeom prst="rect">
            <a:avLst/>
          </a:prstGeom>
        </p:spPr>
        <p:txBody>
          <a:bodyPr vert="horz" wrap="square" lIns="0" tIns="22578" rIns="0" bIns="0" rtlCol="0">
            <a:spAutoFit/>
          </a:bodyPr>
          <a:lstStyle/>
          <a:p>
            <a:pPr marL="22577">
              <a:spcBef>
                <a:spcPts val="178"/>
              </a:spcBef>
            </a:pP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Receptive</a:t>
            </a:r>
            <a:r>
              <a:rPr sz="2667" b="1" u="sng" spc="-124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language</a:t>
            </a:r>
            <a:r>
              <a:rPr sz="2667" b="1" u="sng" spc="-62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modalities</a:t>
            </a:r>
            <a:r>
              <a:rPr sz="2667" b="1" u="sng" spc="-53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that</a:t>
            </a:r>
            <a:r>
              <a:rPr sz="2667" b="1" u="sng" spc="-98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are</a:t>
            </a:r>
            <a:r>
              <a:rPr sz="2667" b="1" u="sng" spc="-89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</a:t>
            </a:r>
            <a:r>
              <a:rPr sz="2667" b="1" u="sng" spc="-8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acquired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US"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2667" b="1" u="sng" spc="-107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(abilities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representing</a:t>
            </a:r>
            <a:r>
              <a:rPr sz="2667" b="1" u="sng" spc="-62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667" b="1" u="sng" spc="-115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failed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item</a:t>
            </a:r>
            <a:r>
              <a:rPr sz="2667" b="1" u="sng" spc="-44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2667" b="1" u="sng" spc="-53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667" b="1" u="sng" spc="-107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record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 spc="-18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form)</a:t>
            </a:r>
            <a:endParaRPr sz="2667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956" y="7191649"/>
            <a:ext cx="7273364" cy="1076488"/>
          </a:xfrm>
          <a:prstGeom prst="rect">
            <a:avLst/>
          </a:prstGeom>
        </p:spPr>
        <p:txBody>
          <a:bodyPr vert="horz" wrap="square" lIns="0" tIns="138850" rIns="0" bIns="0" rtlCol="0">
            <a:spAutoFit/>
          </a:bodyPr>
          <a:lstStyle/>
          <a:p>
            <a:pPr marL="22577">
              <a:spcBef>
                <a:spcPts val="1093"/>
              </a:spcBef>
            </a:pPr>
            <a:r>
              <a:rPr sz="2667" u="sng" spc="-18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………………………………………………………..</a:t>
            </a:r>
            <a:endParaRPr sz="2667">
              <a:latin typeface="Times New Roman"/>
              <a:cs typeface="Times New Roman"/>
            </a:endParaRPr>
          </a:p>
          <a:p>
            <a:pPr marL="22577">
              <a:spcBef>
                <a:spcPts val="917"/>
              </a:spcBef>
            </a:pPr>
            <a:r>
              <a:rPr sz="2667" u="sng" spc="-18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………………………………………………………..</a:t>
            </a:r>
            <a:endParaRPr sz="2667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05544" y="7191649"/>
            <a:ext cx="6597164" cy="1076488"/>
          </a:xfrm>
          <a:prstGeom prst="rect">
            <a:avLst/>
          </a:prstGeom>
        </p:spPr>
        <p:txBody>
          <a:bodyPr vert="horz" wrap="square" lIns="0" tIns="138850" rIns="0" bIns="0" rtlCol="0">
            <a:spAutoFit/>
          </a:bodyPr>
          <a:lstStyle/>
          <a:p>
            <a:pPr marL="22577">
              <a:spcBef>
                <a:spcPts val="1093"/>
              </a:spcBef>
            </a:pPr>
            <a:r>
              <a:rPr sz="2667" u="sng" spc="-1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…………………………………………………..</a:t>
            </a:r>
            <a:endParaRPr sz="2667" dirty="0">
              <a:latin typeface="Times New Roman"/>
              <a:cs typeface="Times New Roman"/>
            </a:endParaRPr>
          </a:p>
          <a:p>
            <a:pPr marL="22577">
              <a:spcBef>
                <a:spcPts val="917"/>
              </a:spcBef>
            </a:pPr>
            <a:r>
              <a:rPr sz="2667" u="sng" spc="-1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…………………………………………………..</a:t>
            </a:r>
            <a:endParaRPr sz="2667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956" y="8364780"/>
            <a:ext cx="16386801" cy="433232"/>
          </a:xfrm>
          <a:prstGeom prst="rect">
            <a:avLst/>
          </a:prstGeom>
        </p:spPr>
        <p:txBody>
          <a:bodyPr vert="horz" wrap="square" lIns="0" tIns="22578" rIns="0" bIns="0" rtlCol="0">
            <a:spAutoFit/>
          </a:bodyPr>
          <a:lstStyle/>
          <a:p>
            <a:pPr marL="22577">
              <a:spcBef>
                <a:spcPts val="178"/>
              </a:spcBef>
            </a:pP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Expressive</a:t>
            </a:r>
            <a:r>
              <a:rPr sz="2667" b="1" u="sng" spc="-124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language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modalities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that</a:t>
            </a:r>
            <a:r>
              <a:rPr sz="2667" b="1" u="sng" spc="-107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are</a:t>
            </a:r>
            <a:r>
              <a:rPr sz="2667" b="1" u="sng" spc="-115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</a:t>
            </a:r>
            <a:r>
              <a:rPr sz="2667" b="1" u="sng" spc="-8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acquired</a:t>
            </a:r>
            <a:r>
              <a:rPr sz="2667" b="1" u="sng" spc="-89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US" sz="2667" b="1" u="sng" spc="-89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(abilities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representing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667" b="1" u="sng" spc="-107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failed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item</a:t>
            </a:r>
            <a:r>
              <a:rPr sz="2667" b="1" u="sng" spc="-124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2667" b="1" u="sng" spc="-98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</a:t>
            </a:r>
            <a:r>
              <a:rPr sz="2667" b="1" u="sng" spc="-89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record</a:t>
            </a:r>
            <a:r>
              <a:rPr sz="2667" b="1" u="sng" spc="-71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67" b="1" u="sng" spc="-18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form)</a:t>
            </a:r>
            <a:endParaRPr sz="2667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5956" y="8763730"/>
            <a:ext cx="7273364" cy="1078770"/>
          </a:xfrm>
          <a:prstGeom prst="rect">
            <a:avLst/>
          </a:prstGeom>
        </p:spPr>
        <p:txBody>
          <a:bodyPr vert="horz" wrap="square" lIns="0" tIns="141110" rIns="0" bIns="0" rtlCol="0">
            <a:spAutoFit/>
          </a:bodyPr>
          <a:lstStyle/>
          <a:p>
            <a:pPr marL="22577">
              <a:spcBef>
                <a:spcPts val="1109"/>
              </a:spcBef>
            </a:pPr>
            <a:r>
              <a:rPr sz="2667" u="sng" spc="-18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………………………………………………………..</a:t>
            </a:r>
            <a:endParaRPr sz="2667">
              <a:latin typeface="Times New Roman"/>
              <a:cs typeface="Times New Roman"/>
            </a:endParaRPr>
          </a:p>
          <a:p>
            <a:pPr marL="22577">
              <a:spcBef>
                <a:spcPts val="942"/>
              </a:spcBef>
            </a:pPr>
            <a:r>
              <a:rPr sz="2667" u="sng" spc="-18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………………………………………………………..</a:t>
            </a:r>
            <a:endParaRPr sz="2667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05538" y="8763730"/>
            <a:ext cx="6600552" cy="1078770"/>
          </a:xfrm>
          <a:prstGeom prst="rect">
            <a:avLst/>
          </a:prstGeom>
        </p:spPr>
        <p:txBody>
          <a:bodyPr vert="horz" wrap="square" lIns="0" tIns="141110" rIns="0" bIns="0" rtlCol="0">
            <a:spAutoFit/>
          </a:bodyPr>
          <a:lstStyle/>
          <a:p>
            <a:pPr marL="22577">
              <a:spcBef>
                <a:spcPts val="1109"/>
              </a:spcBef>
            </a:pPr>
            <a:r>
              <a:rPr sz="2667" u="sng" spc="-18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…………………………………………………..</a:t>
            </a:r>
            <a:endParaRPr sz="2667">
              <a:latin typeface="Times New Roman"/>
              <a:cs typeface="Times New Roman"/>
            </a:endParaRPr>
          </a:p>
          <a:p>
            <a:pPr marL="22577">
              <a:spcBef>
                <a:spcPts val="942"/>
              </a:spcBef>
            </a:pPr>
            <a:r>
              <a:rPr sz="2667" u="sng" spc="-18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…………………………………………………..</a:t>
            </a:r>
            <a:endParaRPr sz="2667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956" y="9994900"/>
            <a:ext cx="9292927" cy="433232"/>
          </a:xfrm>
          <a:prstGeom prst="rect">
            <a:avLst/>
          </a:prstGeom>
        </p:spPr>
        <p:txBody>
          <a:bodyPr vert="horz" wrap="square" lIns="0" tIns="22578" rIns="0" bIns="0" rtlCol="0">
            <a:spAutoFit/>
          </a:bodyPr>
          <a:lstStyle/>
          <a:p>
            <a:pPr marL="22577">
              <a:spcBef>
                <a:spcPts val="178"/>
              </a:spcBef>
            </a:pPr>
            <a:r>
              <a:rPr sz="2667">
                <a:latin typeface="Times New Roman"/>
                <a:cs typeface="Times New Roman"/>
              </a:rPr>
              <a:t>N.B:</a:t>
            </a:r>
            <a:r>
              <a:rPr sz="2667" spc="-44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The</a:t>
            </a:r>
            <a:r>
              <a:rPr sz="2667" spc="-53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numbers listed</a:t>
            </a:r>
            <a:r>
              <a:rPr sz="2667" spc="-9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in</a:t>
            </a:r>
            <a:r>
              <a:rPr sz="2667" spc="-18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the</a:t>
            </a:r>
            <a:r>
              <a:rPr sz="2667" spc="-71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table</a:t>
            </a:r>
            <a:r>
              <a:rPr sz="2667" spc="-44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represent</a:t>
            </a:r>
            <a:r>
              <a:rPr sz="2667" spc="-9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those</a:t>
            </a:r>
            <a:r>
              <a:rPr sz="2667" spc="-53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of</a:t>
            </a:r>
            <a:r>
              <a:rPr sz="2667" spc="-18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the</a:t>
            </a:r>
            <a:r>
              <a:rPr sz="2667" spc="-44">
                <a:latin typeface="Times New Roman"/>
                <a:cs typeface="Times New Roman"/>
              </a:rPr>
              <a:t> </a:t>
            </a:r>
            <a:r>
              <a:rPr sz="2667">
                <a:latin typeface="Times New Roman"/>
                <a:cs typeface="Times New Roman"/>
              </a:rPr>
              <a:t>test</a:t>
            </a:r>
            <a:r>
              <a:rPr sz="2667" spc="-18">
                <a:latin typeface="Times New Roman"/>
                <a:cs typeface="Times New Roman"/>
              </a:rPr>
              <a:t> </a:t>
            </a:r>
            <a:r>
              <a:rPr lang="en-US" sz="2667" spc="-18">
                <a:latin typeface="Times New Roman"/>
                <a:cs typeface="Times New Roman"/>
              </a:rPr>
              <a:t>items</a:t>
            </a:r>
            <a:endParaRPr sz="2667">
              <a:latin typeface="Times New Roman"/>
              <a:cs typeface="Times New Roman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="" xmlns:a16="http://schemas.microsoft.com/office/drawing/2014/main" id="{ED9D2CBA-C029-9ABD-8757-8347CE7EA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624340"/>
              </p:ext>
            </p:extLst>
          </p:nvPr>
        </p:nvGraphicFramePr>
        <p:xfrm>
          <a:off x="665957" y="1079500"/>
          <a:ext cx="17754599" cy="252602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877303">
                  <a:extLst>
                    <a:ext uri="{9D8B030D-6E8A-4147-A177-3AD203B41FA5}">
                      <a16:colId xmlns="" xmlns:a16="http://schemas.microsoft.com/office/drawing/2014/main" val="492688359"/>
                    </a:ext>
                  </a:extLst>
                </a:gridCol>
                <a:gridCol w="4438648">
                  <a:extLst>
                    <a:ext uri="{9D8B030D-6E8A-4147-A177-3AD203B41FA5}">
                      <a16:colId xmlns="" xmlns:a16="http://schemas.microsoft.com/office/drawing/2014/main" val="124901647"/>
                    </a:ext>
                  </a:extLst>
                </a:gridCol>
                <a:gridCol w="4438648">
                  <a:extLst>
                    <a:ext uri="{9D8B030D-6E8A-4147-A177-3AD203B41FA5}">
                      <a16:colId xmlns="" xmlns:a16="http://schemas.microsoft.com/office/drawing/2014/main" val="2515769123"/>
                    </a:ext>
                  </a:extLst>
                </a:gridCol>
              </a:tblGrid>
              <a:tr h="35863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of  birth: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 of assessment: 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4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83612770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Childs Name: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17979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IQ test: 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Mental Age: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>
                    <a:lnL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48383903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Nationality: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Residence: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>
                    <a:lnL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21782953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Articulation </a:t>
                      </a: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4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Hearing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assessment: 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</a:t>
                      </a:r>
                    </a:p>
                  </a:txBody>
                  <a:tcPr marL="9524" marR="9524" marT="9524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>
                    <a:lnL w="28575">
                      <a:solidFill>
                        <a:schemeClr val="accent4">
                          <a:lumMod val="50000"/>
                        </a:schemeClr>
                      </a:solidFill>
                    </a:lnL>
                    <a:lnR w="28575">
                      <a:solidFill>
                        <a:schemeClr val="accent4">
                          <a:lumMod val="50000"/>
                        </a:schemeClr>
                      </a:solidFill>
                    </a:lnR>
                    <a:lnT w="28575">
                      <a:solidFill>
                        <a:schemeClr val="accent4">
                          <a:lumMod val="50000"/>
                        </a:schemeClr>
                      </a:solidFill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47338956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Doctor / Examiner: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_________________________________________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4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 No: </a:t>
                      </a:r>
                      <a:r>
                        <a:rPr lang="en-US" sz="24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r>
                        <a:rPr lang="en-US" sz="24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r>
                        <a:rPr lang="en-US" sz="24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</a:t>
                      </a:r>
                      <a:endParaRPr lang="en-US" sz="2400" b="1" i="0" u="none" strike="noStrike" noProof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4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>
                    <a:lnL w="28575">
                      <a:solidFill>
                        <a:schemeClr val="accent4">
                          <a:lumMod val="50000"/>
                        </a:schemeClr>
                      </a:solidFill>
                    </a:lnL>
                    <a:lnR w="28575">
                      <a:solidFill>
                        <a:schemeClr val="accent4">
                          <a:lumMod val="50000"/>
                        </a:schemeClr>
                      </a:solidFill>
                    </a:lnR>
                    <a:lnT w="28575">
                      <a:solidFill>
                        <a:schemeClr val="accent4">
                          <a:lumMod val="50000"/>
                        </a:schemeClr>
                      </a:solidFill>
                    </a:lnT>
                    <a:lnB w="28575">
                      <a:solidFill>
                        <a:schemeClr val="accent4">
                          <a:lumMod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7618596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A52966D-8658-6048-089F-6503866A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388EAF38-764B-BD3C-FF51-893C50B13DF8}"/>
              </a:ext>
            </a:extLst>
          </p:cNvPr>
          <p:cNvSpPr txBox="1"/>
          <p:nvPr/>
        </p:nvSpPr>
        <p:spPr>
          <a:xfrm>
            <a:off x="308090" y="167313"/>
            <a:ext cx="17880789" cy="1325656"/>
          </a:xfrm>
          <a:prstGeom prst="rect">
            <a:avLst/>
          </a:prstGeom>
        </p:spPr>
        <p:txBody>
          <a:bodyPr vert="horz" wrap="square" lIns="0" tIns="22578" rIns="0" bIns="0" rtlCol="0" anchor="t">
            <a:spAutoFit/>
          </a:bodyPr>
          <a:lstStyle/>
          <a:p>
            <a:pPr marL="22225" algn="ctr">
              <a:lnSpc>
                <a:spcPts val="3200"/>
              </a:lnSpc>
              <a:spcBef>
                <a:spcPts val="178"/>
              </a:spcBef>
            </a:pPr>
            <a:r>
              <a:rPr lang="en-GB" sz="2800" b="1" dirty="0">
                <a:latin typeface="Times New Roman"/>
                <a:cs typeface="Times New Roman"/>
              </a:rPr>
              <a:t>Sudanese PLS-</a:t>
            </a:r>
            <a:r>
              <a:rPr sz="2800" b="1" spc="-36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4</a:t>
            </a:r>
            <a:r>
              <a:rPr sz="2800" b="1" spc="-27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(Arabic</a:t>
            </a:r>
            <a:r>
              <a:rPr sz="2800" b="1" spc="-53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virgin)</a:t>
            </a:r>
            <a:r>
              <a:rPr sz="2800" b="1" spc="-27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using</a:t>
            </a:r>
            <a:r>
              <a:rPr sz="2800" b="1" spc="-36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colloquial</a:t>
            </a:r>
            <a:r>
              <a:rPr sz="2800" b="1" spc="-53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Sudanese</a:t>
            </a:r>
            <a:r>
              <a:rPr sz="2800" b="1" spc="-44" dirty="0">
                <a:latin typeface="Times New Roman"/>
                <a:cs typeface="Times New Roman"/>
              </a:rPr>
              <a:t> </a:t>
            </a:r>
            <a:r>
              <a:rPr sz="2800" b="1" spc="-18" dirty="0">
                <a:latin typeface="Times New Roman"/>
                <a:cs typeface="Times New Roman"/>
              </a:rPr>
              <a:t>dialect</a:t>
            </a:r>
            <a:endParaRPr sz="2800" b="1" dirty="0">
              <a:latin typeface="Times New Roman"/>
              <a:cs typeface="Times New Roman"/>
            </a:endParaRPr>
          </a:p>
          <a:p>
            <a:pPr marL="22225">
              <a:lnSpc>
                <a:spcPct val="150000"/>
              </a:lnSpc>
            </a:pPr>
            <a:r>
              <a:rPr sz="2311" b="1" dirty="0" smtClean="0">
                <a:latin typeface="Times New Roman"/>
                <a:cs typeface="Times New Roman"/>
              </a:rPr>
              <a:t>Directions:</a:t>
            </a:r>
            <a:r>
              <a:rPr lang="en-GB" sz="2311" b="1" dirty="0" smtClean="0">
                <a:latin typeface="Times New Roman"/>
                <a:cs typeface="Times New Roman"/>
              </a:rPr>
              <a:t>At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the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child’s</a:t>
            </a:r>
            <a:r>
              <a:rPr lang="en-GB" sz="2311" b="1" spc="-53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chronological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age,</a:t>
            </a:r>
            <a:r>
              <a:rPr lang="en-GB" sz="2311" b="1" spc="-18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Write</a:t>
            </a:r>
            <a:r>
              <a:rPr lang="en-GB" sz="2311" b="1" spc="-53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the</a:t>
            </a:r>
            <a:r>
              <a:rPr lang="en-GB" sz="2311" b="1" spc="-44" dirty="0" smtClean="0">
                <a:latin typeface="Times New Roman"/>
                <a:cs typeface="Times New Roman"/>
              </a:rPr>
              <a:t> all </a:t>
            </a:r>
            <a:r>
              <a:rPr lang="en-GB" sz="2311" b="1" dirty="0" smtClean="0">
                <a:latin typeface="Times New Roman"/>
                <a:cs typeface="Times New Roman"/>
              </a:rPr>
              <a:t>items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spc="-18" dirty="0" smtClean="0">
                <a:latin typeface="Times New Roman"/>
                <a:cs typeface="Times New Roman"/>
              </a:rPr>
              <a:t>failed</a:t>
            </a:r>
            <a:endParaRPr lang="en-GB" sz="2311" b="1" dirty="0" smtClean="0">
              <a:latin typeface="Times New Roman"/>
              <a:cs typeface="Times New Roman"/>
            </a:endParaRPr>
          </a:p>
          <a:p>
            <a:pPr marL="22225">
              <a:lnSpc>
                <a:spcPts val="2773"/>
              </a:lnSpc>
            </a:pPr>
            <a:endParaRPr sz="2311" b="1" dirty="0">
              <a:latin typeface="Times New Roman"/>
              <a:cs typeface="Times New Roman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688B75FF-F4BA-A490-A834-667D7FDCC4A5}"/>
              </a:ext>
            </a:extLst>
          </p:cNvPr>
          <p:cNvSpPr txBox="1"/>
          <p:nvPr/>
        </p:nvSpPr>
        <p:spPr>
          <a:xfrm>
            <a:off x="324132" y="10024998"/>
            <a:ext cx="7741848" cy="350902"/>
          </a:xfrm>
          <a:prstGeom prst="rect">
            <a:avLst/>
          </a:prstGeom>
        </p:spPr>
        <p:txBody>
          <a:bodyPr vert="horz" wrap="square" lIns="0" tIns="22578" rIns="0" bIns="0" rtlCol="0">
            <a:spAutoFit/>
          </a:bodyPr>
          <a:lstStyle/>
          <a:p>
            <a:pPr marL="22577">
              <a:spcBef>
                <a:spcPts val="178"/>
              </a:spcBef>
            </a:pPr>
            <a:r>
              <a:rPr sz="2132" b="1" dirty="0">
                <a:latin typeface="Times New Roman"/>
                <a:cs typeface="Times New Roman"/>
              </a:rPr>
              <a:t>Note: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Some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items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numbers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are</a:t>
            </a:r>
            <a:r>
              <a:rPr sz="2132" b="1" spc="-53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included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in</a:t>
            </a:r>
            <a:r>
              <a:rPr sz="2132" b="1" spc="-27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more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than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one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spc="-18" dirty="0">
                <a:latin typeface="Times New Roman"/>
                <a:cs typeface="Times New Roman"/>
              </a:rPr>
              <a:t>category</a:t>
            </a:r>
            <a:endParaRPr sz="2132" dirty="0">
              <a:latin typeface="Times New Roman"/>
              <a:cs typeface="Times New Roman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7417B3FB-BAAB-574E-D5AE-2579A05BDE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504098"/>
              </p:ext>
            </p:extLst>
          </p:nvPr>
        </p:nvGraphicFramePr>
        <p:xfrm>
          <a:off x="235510" y="1116458"/>
          <a:ext cx="18537331" cy="8828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206">
                  <a:extLst>
                    <a:ext uri="{9D8B030D-6E8A-4147-A177-3AD203B41FA5}">
                      <a16:colId xmlns="" xmlns:a16="http://schemas.microsoft.com/office/drawing/2014/main" val="3729289151"/>
                    </a:ext>
                  </a:extLst>
                </a:gridCol>
                <a:gridCol w="744751">
                  <a:extLst>
                    <a:ext uri="{9D8B030D-6E8A-4147-A177-3AD203B41FA5}">
                      <a16:colId xmlns="" xmlns:a16="http://schemas.microsoft.com/office/drawing/2014/main" val="235495739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1023978645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1160955207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3829387339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678578531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1884682286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3815872419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855279294"/>
                    </a:ext>
                  </a:extLst>
                </a:gridCol>
                <a:gridCol w="609207">
                  <a:extLst>
                    <a:ext uri="{9D8B030D-6E8A-4147-A177-3AD203B41FA5}">
                      <a16:colId xmlns="" xmlns:a16="http://schemas.microsoft.com/office/drawing/2014/main" val="245420489"/>
                    </a:ext>
                  </a:extLst>
                </a:gridCol>
                <a:gridCol w="605930">
                  <a:extLst>
                    <a:ext uri="{9D8B030D-6E8A-4147-A177-3AD203B41FA5}">
                      <a16:colId xmlns="" xmlns:a16="http://schemas.microsoft.com/office/drawing/2014/main" val="485586808"/>
                    </a:ext>
                  </a:extLst>
                </a:gridCol>
                <a:gridCol w="449179">
                  <a:extLst>
                    <a:ext uri="{9D8B030D-6E8A-4147-A177-3AD203B41FA5}">
                      <a16:colId xmlns="" xmlns:a16="http://schemas.microsoft.com/office/drawing/2014/main" val="1942260812"/>
                    </a:ext>
                  </a:extLst>
                </a:gridCol>
                <a:gridCol w="1051584">
                  <a:extLst>
                    <a:ext uri="{9D8B030D-6E8A-4147-A177-3AD203B41FA5}">
                      <a16:colId xmlns="" xmlns:a16="http://schemas.microsoft.com/office/drawing/2014/main" val="734592634"/>
                    </a:ext>
                  </a:extLst>
                </a:gridCol>
                <a:gridCol w="594915">
                  <a:extLst>
                    <a:ext uri="{9D8B030D-6E8A-4147-A177-3AD203B41FA5}">
                      <a16:colId xmlns="" xmlns:a16="http://schemas.microsoft.com/office/drawing/2014/main" val="2268542761"/>
                    </a:ext>
                  </a:extLst>
                </a:gridCol>
                <a:gridCol w="594915"/>
                <a:gridCol w="208280"/>
                <a:gridCol w="1576874"/>
                <a:gridCol w="583974"/>
                <a:gridCol w="337832"/>
                <a:gridCol w="594915"/>
                <a:gridCol w="594915"/>
                <a:gridCol w="594915"/>
                <a:gridCol w="594915"/>
                <a:gridCol w="594915"/>
                <a:gridCol w="594915"/>
                <a:gridCol w="594915"/>
                <a:gridCol w="594915"/>
                <a:gridCol w="594915"/>
              </a:tblGrid>
              <a:tr h="215037">
                <a:tc gridSpan="1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Auditory comprehension</a:t>
                      </a: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8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Expressive</a:t>
                      </a:r>
                      <a:r>
                        <a:rPr lang="en-GB" sz="2400" b="1" spc="-4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GB" sz="24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communication</a:t>
                      </a:r>
                      <a:endParaRPr lang="en-GB" sz="240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6651286"/>
                  </a:ext>
                </a:extLst>
              </a:tr>
              <a:tr h="988429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700" b="1" dirty="0">
                          <a:latin typeface="Times New Roman"/>
                        </a:rPr>
                        <a:t>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Attention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Skills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latin typeface="Times New Roman"/>
                        </a:rPr>
                        <a:t>semantic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 smtClean="0">
                          <a:latin typeface="Times New Roman"/>
                        </a:rPr>
                        <a:t>Language structure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Parqmatics</a:t>
                      </a: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GB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Readiness</a:t>
                      </a:r>
                      <a:endParaRPr lang="en-GB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700" b="1" dirty="0">
                          <a:latin typeface="Times New Roman"/>
                        </a:rPr>
                        <a:t>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  <a:r>
                        <a:rPr lang="en-US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Skills</a:t>
                      </a: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semantic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1" dirty="0" smtClean="0">
                          <a:latin typeface="Times New Roman"/>
                        </a:rPr>
                        <a:t>Language structure</a:t>
                      </a:r>
                      <a:endParaRPr lang="en-US" sz="11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en-US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Readiness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58325164"/>
                  </a:ext>
                </a:extLst>
              </a:tr>
              <a:tr h="15309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Attention to environment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Attention to people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Gesture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Vocabulary - connected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Time/Sequences con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Syntax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Pargmatic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</a:t>
                      </a: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Integrative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language skills</a:t>
                      </a:r>
                      <a:endPara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Emergent </a:t>
                      </a: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literacy skills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Phonological </a:t>
                      </a:r>
                      <a:r>
                        <a:rPr lang="en-US" sz="1200" b="1" dirty="0" err="1" smtClean="0"/>
                        <a:t>awerness</a:t>
                      </a:r>
                      <a:endParaRPr lang="en-US" sz="1200" b="1" dirty="0" smtClean="0"/>
                    </a:p>
                    <a:p>
                      <a:pPr lvl="0" algn="l">
                        <a:buNone/>
                      </a:pP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Vocal</a:t>
                      </a:r>
                      <a:r>
                        <a:rPr lang="en-US" sz="1100" b="1" spc="-4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en-US" sz="1100" b="1" spc="33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100" b="1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phonology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Gesture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Vocabulary - connected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Time/Sequences con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Syntax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Parqmatics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intergrative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language </a:t>
                      </a:r>
                    </a:p>
                    <a:p>
                      <a:pPr lvl="0" algn="l">
                        <a:buNone/>
                      </a:pP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96352294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Birth-2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Birth-2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5353363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3-5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3-5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546407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6-8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6-8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27327480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0 - 11/12m 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0 - 11/12m 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25778821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 - 1y 5/12m</a:t>
                      </a:r>
                      <a:endParaRPr lang="en-US" sz="1200" b="1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 - 1y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35423796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1y6/12m - 1y11 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1y6/12m - 1y11 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66774432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– 2y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– 2y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5831324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6/12m - 2y11/12m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6/12m - 2y11/12m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538270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- 3y 6/12m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- 3y 6/12m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45788663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6/12 - 3y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6/12 - 3y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0028368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4y – 4y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4y – 4y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86872714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4y6/12m – 4y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4y6/12m – 4y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52859645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5y - 5y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5y - 5y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30129087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- 6y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- 6y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08423644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6/12m - 6y 11/12m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6/12m - 6y 11/12m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4628731"/>
                  </a:ext>
                </a:extLst>
              </a:tr>
              <a:tr h="3594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&lt;7 year</a:t>
                      </a: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&lt;7 year</a:t>
                      </a:r>
                    </a:p>
                  </a:txBody>
                  <a:tcPr marL="9524" marR="9524" marT="952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8794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93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A52966D-8658-6048-089F-6503866A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388EAF38-764B-BD3C-FF51-893C50B13DF8}"/>
              </a:ext>
            </a:extLst>
          </p:cNvPr>
          <p:cNvSpPr txBox="1"/>
          <p:nvPr/>
        </p:nvSpPr>
        <p:spPr>
          <a:xfrm>
            <a:off x="580804" y="38976"/>
            <a:ext cx="18541384" cy="1387275"/>
          </a:xfrm>
          <a:prstGeom prst="rect">
            <a:avLst/>
          </a:prstGeom>
        </p:spPr>
        <p:txBody>
          <a:bodyPr vert="horz" wrap="square" lIns="0" tIns="22578" rIns="0" bIns="0" rtlCol="0" anchor="t">
            <a:spAutoFit/>
          </a:bodyPr>
          <a:lstStyle/>
          <a:p>
            <a:pPr marL="22225" algn="ctr">
              <a:lnSpc>
                <a:spcPct val="150000"/>
              </a:lnSpc>
              <a:spcBef>
                <a:spcPts val="178"/>
              </a:spcBef>
            </a:pPr>
            <a:r>
              <a:rPr lang="en-GB" sz="2800" b="1" dirty="0">
                <a:latin typeface="Times New Roman"/>
                <a:cs typeface="Times New Roman"/>
              </a:rPr>
              <a:t>Sudanese PLS-</a:t>
            </a:r>
            <a:r>
              <a:rPr sz="2800" b="1" spc="-36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4</a:t>
            </a:r>
            <a:r>
              <a:rPr sz="2800" b="1" spc="-27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(Arabic</a:t>
            </a:r>
            <a:r>
              <a:rPr sz="2800" b="1" spc="-53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virgin)</a:t>
            </a:r>
            <a:r>
              <a:rPr sz="2800" b="1" spc="-27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using</a:t>
            </a:r>
            <a:r>
              <a:rPr sz="2800" b="1" spc="-36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colloquial</a:t>
            </a:r>
            <a:r>
              <a:rPr sz="2800" b="1" spc="-53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Sudanese</a:t>
            </a:r>
            <a:r>
              <a:rPr sz="2800" b="1" spc="-44" dirty="0">
                <a:latin typeface="Times New Roman"/>
                <a:cs typeface="Times New Roman"/>
              </a:rPr>
              <a:t> </a:t>
            </a:r>
            <a:r>
              <a:rPr sz="2800" b="1" spc="-18" dirty="0">
                <a:latin typeface="Times New Roman"/>
                <a:cs typeface="Times New Roman"/>
              </a:rPr>
              <a:t>dialect</a:t>
            </a:r>
            <a:endParaRPr sz="2800" b="1" dirty="0">
              <a:latin typeface="Times New Roman"/>
              <a:cs typeface="Times New Roman"/>
            </a:endParaRPr>
          </a:p>
          <a:p>
            <a:pPr marL="22225">
              <a:lnSpc>
                <a:spcPts val="2773"/>
              </a:lnSpc>
            </a:pPr>
            <a:r>
              <a:rPr sz="2311" b="1" dirty="0" smtClean="0">
                <a:latin typeface="Times New Roman"/>
                <a:cs typeface="Times New Roman"/>
              </a:rPr>
              <a:t>Directions:</a:t>
            </a:r>
            <a:r>
              <a:rPr lang="en-GB" sz="2311" b="1" dirty="0" smtClean="0">
                <a:latin typeface="Times New Roman"/>
                <a:cs typeface="Times New Roman"/>
              </a:rPr>
              <a:t>At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the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child’s</a:t>
            </a:r>
            <a:r>
              <a:rPr lang="en-GB" sz="2311" b="1" spc="-53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chronological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age,</a:t>
            </a:r>
            <a:r>
              <a:rPr lang="en-GB" sz="2311" b="1" spc="-18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Write</a:t>
            </a:r>
            <a:r>
              <a:rPr lang="en-GB" sz="2311" b="1" spc="-53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the</a:t>
            </a:r>
            <a:r>
              <a:rPr lang="en-GB" sz="2311" b="1" spc="-44" dirty="0" smtClean="0">
                <a:latin typeface="Times New Roman"/>
                <a:cs typeface="Times New Roman"/>
              </a:rPr>
              <a:t> all </a:t>
            </a:r>
            <a:r>
              <a:rPr lang="en-GB" sz="2311" b="1" dirty="0" smtClean="0">
                <a:latin typeface="Times New Roman"/>
                <a:cs typeface="Times New Roman"/>
              </a:rPr>
              <a:t>items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spc="-18" dirty="0" smtClean="0">
                <a:latin typeface="Times New Roman"/>
                <a:cs typeface="Times New Roman"/>
              </a:rPr>
              <a:t>failed</a:t>
            </a:r>
            <a:endParaRPr lang="en-GB" sz="2311" b="1" dirty="0" smtClean="0">
              <a:latin typeface="Times New Roman"/>
              <a:cs typeface="Times New Roman"/>
            </a:endParaRPr>
          </a:p>
          <a:p>
            <a:pPr marL="22225">
              <a:lnSpc>
                <a:spcPts val="2773"/>
              </a:lnSpc>
            </a:pPr>
            <a:endParaRPr sz="2311" b="1" dirty="0">
              <a:latin typeface="Times New Roman"/>
              <a:cs typeface="Times New Roman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688B75FF-F4BA-A490-A834-667D7FDCC4A5}"/>
              </a:ext>
            </a:extLst>
          </p:cNvPr>
          <p:cNvSpPr txBox="1"/>
          <p:nvPr/>
        </p:nvSpPr>
        <p:spPr>
          <a:xfrm>
            <a:off x="324132" y="10024998"/>
            <a:ext cx="7741848" cy="350902"/>
          </a:xfrm>
          <a:prstGeom prst="rect">
            <a:avLst/>
          </a:prstGeom>
        </p:spPr>
        <p:txBody>
          <a:bodyPr vert="horz" wrap="square" lIns="0" tIns="22578" rIns="0" bIns="0" rtlCol="0">
            <a:spAutoFit/>
          </a:bodyPr>
          <a:lstStyle/>
          <a:p>
            <a:pPr marL="22577">
              <a:spcBef>
                <a:spcPts val="178"/>
              </a:spcBef>
            </a:pPr>
            <a:r>
              <a:rPr sz="2132" b="1" dirty="0">
                <a:latin typeface="Times New Roman"/>
                <a:cs typeface="Times New Roman"/>
              </a:rPr>
              <a:t>Note: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Some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items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numbers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are</a:t>
            </a:r>
            <a:r>
              <a:rPr sz="2132" b="1" spc="-53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included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in</a:t>
            </a:r>
            <a:r>
              <a:rPr sz="2132" b="1" spc="-27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more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than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one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spc="-18" dirty="0">
                <a:latin typeface="Times New Roman"/>
                <a:cs typeface="Times New Roman"/>
              </a:rPr>
              <a:t>category</a:t>
            </a:r>
            <a:endParaRPr sz="2132" dirty="0">
              <a:latin typeface="Times New Roman"/>
              <a:cs typeface="Times New Roman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7417B3FB-BAAB-574E-D5AE-2579A05BDE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780237"/>
              </p:ext>
            </p:extLst>
          </p:nvPr>
        </p:nvGraphicFramePr>
        <p:xfrm>
          <a:off x="372261" y="1132500"/>
          <a:ext cx="18300750" cy="8828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928">
                  <a:extLst>
                    <a:ext uri="{9D8B030D-6E8A-4147-A177-3AD203B41FA5}">
                      <a16:colId xmlns="" xmlns:a16="http://schemas.microsoft.com/office/drawing/2014/main" val="3729289151"/>
                    </a:ext>
                  </a:extLst>
                </a:gridCol>
                <a:gridCol w="433753">
                  <a:extLst>
                    <a:ext uri="{9D8B030D-6E8A-4147-A177-3AD203B41FA5}">
                      <a16:colId xmlns="" xmlns:a16="http://schemas.microsoft.com/office/drawing/2014/main" val="235495739"/>
                    </a:ext>
                  </a:extLst>
                </a:gridCol>
                <a:gridCol w="785447">
                  <a:extLst>
                    <a:ext uri="{9D8B030D-6E8A-4147-A177-3AD203B41FA5}">
                      <a16:colId xmlns="" xmlns:a16="http://schemas.microsoft.com/office/drawing/2014/main" val="1023978645"/>
                    </a:ext>
                  </a:extLst>
                </a:gridCol>
                <a:gridCol w="493055">
                  <a:extLst>
                    <a:ext uri="{9D8B030D-6E8A-4147-A177-3AD203B41FA5}">
                      <a16:colId xmlns="" xmlns:a16="http://schemas.microsoft.com/office/drawing/2014/main" val="1160955207"/>
                    </a:ext>
                  </a:extLst>
                </a:gridCol>
                <a:gridCol w="639251">
                  <a:extLst>
                    <a:ext uri="{9D8B030D-6E8A-4147-A177-3AD203B41FA5}">
                      <a16:colId xmlns="" xmlns:a16="http://schemas.microsoft.com/office/drawing/2014/main" val="3829387339"/>
                    </a:ext>
                  </a:extLst>
                </a:gridCol>
                <a:gridCol w="639251">
                  <a:extLst>
                    <a:ext uri="{9D8B030D-6E8A-4147-A177-3AD203B41FA5}">
                      <a16:colId xmlns="" xmlns:a16="http://schemas.microsoft.com/office/drawing/2014/main" val="678578531"/>
                    </a:ext>
                  </a:extLst>
                </a:gridCol>
                <a:gridCol w="642311">
                  <a:extLst>
                    <a:ext uri="{9D8B030D-6E8A-4147-A177-3AD203B41FA5}">
                      <a16:colId xmlns="" xmlns:a16="http://schemas.microsoft.com/office/drawing/2014/main" val="1884682286"/>
                    </a:ext>
                  </a:extLst>
                </a:gridCol>
                <a:gridCol w="489754">
                  <a:extLst>
                    <a:ext uri="{9D8B030D-6E8A-4147-A177-3AD203B41FA5}">
                      <a16:colId xmlns="" xmlns:a16="http://schemas.microsoft.com/office/drawing/2014/main" val="3815872419"/>
                    </a:ext>
                  </a:extLst>
                </a:gridCol>
                <a:gridCol w="593557">
                  <a:extLst>
                    <a:ext uri="{9D8B030D-6E8A-4147-A177-3AD203B41FA5}">
                      <a16:colId xmlns="" xmlns:a16="http://schemas.microsoft.com/office/drawing/2014/main" val="855279294"/>
                    </a:ext>
                  </a:extLst>
                </a:gridCol>
                <a:gridCol w="403471">
                  <a:extLst>
                    <a:ext uri="{9D8B030D-6E8A-4147-A177-3AD203B41FA5}">
                      <a16:colId xmlns="" xmlns:a16="http://schemas.microsoft.com/office/drawing/2014/main" val="245420489"/>
                    </a:ext>
                  </a:extLst>
                </a:gridCol>
                <a:gridCol w="735519">
                  <a:extLst>
                    <a:ext uri="{9D8B030D-6E8A-4147-A177-3AD203B41FA5}">
                      <a16:colId xmlns="" xmlns:a16="http://schemas.microsoft.com/office/drawing/2014/main" val="485586808"/>
                    </a:ext>
                  </a:extLst>
                </a:gridCol>
                <a:gridCol w="497305">
                  <a:extLst>
                    <a:ext uri="{9D8B030D-6E8A-4147-A177-3AD203B41FA5}">
                      <a16:colId xmlns="" xmlns:a16="http://schemas.microsoft.com/office/drawing/2014/main" val="1942260812"/>
                    </a:ext>
                  </a:extLst>
                </a:gridCol>
                <a:gridCol w="1427747">
                  <a:extLst>
                    <a:ext uri="{9D8B030D-6E8A-4147-A177-3AD203B41FA5}">
                      <a16:colId xmlns="" xmlns:a16="http://schemas.microsoft.com/office/drawing/2014/main" val="734592634"/>
                    </a:ext>
                  </a:extLst>
                </a:gridCol>
                <a:gridCol w="605244">
                  <a:extLst>
                    <a:ext uri="{9D8B030D-6E8A-4147-A177-3AD203B41FA5}">
                      <a16:colId xmlns="" xmlns:a16="http://schemas.microsoft.com/office/drawing/2014/main" val="2268542761"/>
                    </a:ext>
                  </a:extLst>
                </a:gridCol>
                <a:gridCol w="624254"/>
                <a:gridCol w="612774"/>
                <a:gridCol w="354493"/>
                <a:gridCol w="624254"/>
                <a:gridCol w="624254"/>
                <a:gridCol w="624254"/>
                <a:gridCol w="624254"/>
                <a:gridCol w="624254"/>
                <a:gridCol w="624254"/>
                <a:gridCol w="624254"/>
                <a:gridCol w="624254"/>
                <a:gridCol w="1343604"/>
              </a:tblGrid>
              <a:tr h="215037"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14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1" i="0" u="none" strike="noStrike" noProof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Auditory comprehension</a:t>
                      </a: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8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Expressive</a:t>
                      </a:r>
                      <a:r>
                        <a:rPr lang="en-GB" sz="2400" b="1" spc="-4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GB" sz="24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communication</a:t>
                      </a:r>
                      <a:endParaRPr lang="en-GB" sz="240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6651286"/>
                  </a:ext>
                </a:extLst>
              </a:tr>
              <a:tr h="988429">
                <a:tc v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Attention</a:t>
                      </a:r>
                      <a:endParaRPr lang="en-US" sz="1800" b="1" dirty="0">
                        <a:latin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Skills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>
                          <a:latin typeface="Times New Roman"/>
                        </a:rPr>
                        <a:t>semantic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/>
                        </a:rPr>
                        <a:t>Language structure</a:t>
                      </a:r>
                      <a:endParaRPr lang="en-US" sz="18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Parqmatics</a:t>
                      </a:r>
                      <a:endParaRPr lang="en-GB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Readiness</a:t>
                      </a:r>
                      <a:endParaRPr lang="en-GB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Skills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semantic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/>
                        </a:rPr>
                        <a:t>Language structure</a:t>
                      </a:r>
                      <a:endParaRPr lang="en-US" sz="18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Readiness</a:t>
                      </a:r>
                      <a:endParaRPr lang="en-US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58325164"/>
                  </a:ext>
                </a:extLst>
              </a:tr>
              <a:tr h="15309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Attention to environment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Attention to people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Gesture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Vocabulary - connected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Time/Sequences con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Syntax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Pargmatic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</a:t>
                      </a: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Integrative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language skills</a:t>
                      </a:r>
                      <a:endPara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Emergent </a:t>
                      </a: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literacy skills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Phonological </a:t>
                      </a:r>
                      <a:r>
                        <a:rPr lang="en-US" sz="1200" b="1" dirty="0" err="1" smtClean="0"/>
                        <a:t>awerness</a:t>
                      </a:r>
                      <a:endParaRPr lang="en-US" sz="1200" b="1" dirty="0" smtClean="0"/>
                    </a:p>
                    <a:p>
                      <a:pPr lvl="0" algn="l">
                        <a:buNone/>
                      </a:pP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Vocal</a:t>
                      </a:r>
                      <a:r>
                        <a:rPr lang="en-US" sz="1100" b="1" spc="-4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en-US" sz="1100" b="1" spc="33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100" b="1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phonology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Gesture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Vocabulary - connected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Time/Sequences con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Syntax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Parqmatics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intergrative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language </a:t>
                      </a:r>
                    </a:p>
                    <a:p>
                      <a:pPr lvl="0" algn="l">
                        <a:buNone/>
                      </a:pP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96352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Birth-2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353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3-5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3546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6-8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27327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0 - 11/12m 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5778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 - 1y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5423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1y6/12m - 1y11 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6774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– 2y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5831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6/12m - 2y11/12m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7538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- 3y 6/12m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45788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6/12 - 3y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70028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4y – 4y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6872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effectLst/>
                          <a:latin typeface="Times New Roman"/>
                        </a:rPr>
                        <a:t>4y6/12m – 4y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5y - 5y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0129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- 6y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8423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6/12m - 6y 11/12m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54628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&lt;7 year</a:t>
                      </a: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794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82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A52966D-8658-6048-089F-6503866A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388EAF38-764B-BD3C-FF51-893C50B13DF8}"/>
              </a:ext>
            </a:extLst>
          </p:cNvPr>
          <p:cNvSpPr txBox="1"/>
          <p:nvPr/>
        </p:nvSpPr>
        <p:spPr>
          <a:xfrm>
            <a:off x="532678" y="55018"/>
            <a:ext cx="17880789" cy="1387275"/>
          </a:xfrm>
          <a:prstGeom prst="rect">
            <a:avLst/>
          </a:prstGeom>
        </p:spPr>
        <p:txBody>
          <a:bodyPr vert="horz" wrap="square" lIns="0" tIns="22578" rIns="0" bIns="0" rtlCol="0" anchor="t">
            <a:spAutoFit/>
          </a:bodyPr>
          <a:lstStyle/>
          <a:p>
            <a:pPr marL="22225" algn="ctr">
              <a:lnSpc>
                <a:spcPct val="150000"/>
              </a:lnSpc>
              <a:spcBef>
                <a:spcPts val="178"/>
              </a:spcBef>
            </a:pPr>
            <a:r>
              <a:rPr lang="en-GB" sz="2800" b="1" dirty="0">
                <a:latin typeface="Times New Roman"/>
                <a:cs typeface="Times New Roman"/>
              </a:rPr>
              <a:t>Sudanese PLS-</a:t>
            </a:r>
            <a:r>
              <a:rPr sz="2800" b="1" spc="-36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4</a:t>
            </a:r>
            <a:r>
              <a:rPr sz="2800" b="1" spc="-27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(Arabic</a:t>
            </a:r>
            <a:r>
              <a:rPr sz="2800" b="1" spc="-53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virgin)</a:t>
            </a:r>
            <a:r>
              <a:rPr sz="2800" b="1" spc="-27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using</a:t>
            </a:r>
            <a:r>
              <a:rPr sz="2800" b="1" spc="-36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colloquial</a:t>
            </a:r>
            <a:r>
              <a:rPr sz="2800" b="1" spc="-53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Sudanese</a:t>
            </a:r>
            <a:r>
              <a:rPr sz="2800" b="1" spc="-44" dirty="0">
                <a:latin typeface="Times New Roman"/>
                <a:cs typeface="Times New Roman"/>
              </a:rPr>
              <a:t> </a:t>
            </a:r>
            <a:r>
              <a:rPr sz="2800" b="1" spc="-18" dirty="0">
                <a:latin typeface="Times New Roman"/>
                <a:cs typeface="Times New Roman"/>
              </a:rPr>
              <a:t>dialect</a:t>
            </a:r>
            <a:endParaRPr sz="2800" b="1" dirty="0">
              <a:latin typeface="Times New Roman"/>
              <a:cs typeface="Times New Roman"/>
            </a:endParaRPr>
          </a:p>
          <a:p>
            <a:pPr marL="22225">
              <a:lnSpc>
                <a:spcPts val="2773"/>
              </a:lnSpc>
            </a:pPr>
            <a:r>
              <a:rPr sz="2311" b="1" dirty="0" smtClean="0">
                <a:latin typeface="Times New Roman"/>
                <a:cs typeface="Times New Roman"/>
              </a:rPr>
              <a:t>Directions:</a:t>
            </a:r>
            <a:r>
              <a:rPr lang="en-GB" sz="2311" b="1" dirty="0" smtClean="0">
                <a:latin typeface="Times New Roman"/>
                <a:cs typeface="Times New Roman"/>
              </a:rPr>
              <a:t>At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the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child’s</a:t>
            </a:r>
            <a:r>
              <a:rPr lang="en-GB" sz="2311" b="1" spc="-53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chronological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age,</a:t>
            </a:r>
            <a:r>
              <a:rPr lang="en-GB" sz="2311" b="1" spc="-18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Write</a:t>
            </a:r>
            <a:r>
              <a:rPr lang="en-GB" sz="2311" b="1" spc="-53" dirty="0" smtClean="0">
                <a:latin typeface="Times New Roman"/>
                <a:cs typeface="Times New Roman"/>
              </a:rPr>
              <a:t> </a:t>
            </a:r>
            <a:r>
              <a:rPr lang="en-GB" sz="2311" b="1" dirty="0" smtClean="0">
                <a:latin typeface="Times New Roman"/>
                <a:cs typeface="Times New Roman"/>
              </a:rPr>
              <a:t>the</a:t>
            </a:r>
            <a:r>
              <a:rPr lang="en-GB" sz="2311" b="1" spc="-44" dirty="0" smtClean="0">
                <a:latin typeface="Times New Roman"/>
                <a:cs typeface="Times New Roman"/>
              </a:rPr>
              <a:t> all </a:t>
            </a:r>
            <a:r>
              <a:rPr lang="en-GB" sz="2311" b="1" dirty="0" smtClean="0">
                <a:latin typeface="Times New Roman"/>
                <a:cs typeface="Times New Roman"/>
              </a:rPr>
              <a:t>items</a:t>
            </a:r>
            <a:r>
              <a:rPr lang="en-GB" sz="2311" b="1" spc="-44" dirty="0" smtClean="0">
                <a:latin typeface="Times New Roman"/>
                <a:cs typeface="Times New Roman"/>
              </a:rPr>
              <a:t> </a:t>
            </a:r>
            <a:r>
              <a:rPr lang="en-GB" sz="2311" b="1" spc="-18" dirty="0" smtClean="0">
                <a:latin typeface="Times New Roman"/>
                <a:cs typeface="Times New Roman"/>
              </a:rPr>
              <a:t>failed</a:t>
            </a:r>
            <a:endParaRPr lang="en-GB" sz="2311" b="1" dirty="0" smtClean="0">
              <a:latin typeface="Times New Roman"/>
              <a:cs typeface="Times New Roman"/>
            </a:endParaRPr>
          </a:p>
          <a:p>
            <a:pPr marL="22225">
              <a:lnSpc>
                <a:spcPts val="2773"/>
              </a:lnSpc>
            </a:pPr>
            <a:endParaRPr sz="2311" b="1" dirty="0">
              <a:latin typeface="Times New Roman"/>
              <a:cs typeface="Times New Roman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688B75FF-F4BA-A490-A834-667D7FDCC4A5}"/>
              </a:ext>
            </a:extLst>
          </p:cNvPr>
          <p:cNvSpPr txBox="1"/>
          <p:nvPr/>
        </p:nvSpPr>
        <p:spPr>
          <a:xfrm>
            <a:off x="484552" y="10169376"/>
            <a:ext cx="7741848" cy="350902"/>
          </a:xfrm>
          <a:prstGeom prst="rect">
            <a:avLst/>
          </a:prstGeom>
        </p:spPr>
        <p:txBody>
          <a:bodyPr vert="horz" wrap="square" lIns="0" tIns="22578" rIns="0" bIns="0" rtlCol="0">
            <a:spAutoFit/>
          </a:bodyPr>
          <a:lstStyle/>
          <a:p>
            <a:pPr marL="22577">
              <a:spcBef>
                <a:spcPts val="178"/>
              </a:spcBef>
            </a:pPr>
            <a:r>
              <a:rPr sz="2132" b="1" dirty="0">
                <a:latin typeface="Times New Roman"/>
                <a:cs typeface="Times New Roman"/>
              </a:rPr>
              <a:t>Note: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Some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items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numbers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are</a:t>
            </a:r>
            <a:r>
              <a:rPr sz="2132" b="1" spc="-53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included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in</a:t>
            </a:r>
            <a:r>
              <a:rPr sz="2132" b="1" spc="-27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more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than</a:t>
            </a:r>
            <a:r>
              <a:rPr sz="2132" b="1" spc="-36" dirty="0">
                <a:latin typeface="Times New Roman"/>
                <a:cs typeface="Times New Roman"/>
              </a:rPr>
              <a:t> </a:t>
            </a:r>
            <a:r>
              <a:rPr sz="2132" b="1" dirty="0">
                <a:latin typeface="Times New Roman"/>
                <a:cs typeface="Times New Roman"/>
              </a:rPr>
              <a:t>one</a:t>
            </a:r>
            <a:r>
              <a:rPr sz="2132" b="1" spc="-44" dirty="0">
                <a:latin typeface="Times New Roman"/>
                <a:cs typeface="Times New Roman"/>
              </a:rPr>
              <a:t> </a:t>
            </a:r>
            <a:r>
              <a:rPr sz="2132" b="1" spc="-18" dirty="0">
                <a:latin typeface="Times New Roman"/>
                <a:cs typeface="Times New Roman"/>
              </a:rPr>
              <a:t>category</a:t>
            </a:r>
            <a:endParaRPr sz="2132" dirty="0">
              <a:latin typeface="Times New Roman"/>
              <a:cs typeface="Times New Roman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7417B3FB-BAAB-574E-D5AE-2579A05BDE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202528"/>
              </p:ext>
            </p:extLst>
          </p:nvPr>
        </p:nvGraphicFramePr>
        <p:xfrm>
          <a:off x="465646" y="1196256"/>
          <a:ext cx="18124286" cy="8828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928">
                  <a:extLst>
                    <a:ext uri="{9D8B030D-6E8A-4147-A177-3AD203B41FA5}">
                      <a16:colId xmlns="" xmlns:a16="http://schemas.microsoft.com/office/drawing/2014/main" val="3729289151"/>
                    </a:ext>
                  </a:extLst>
                </a:gridCol>
                <a:gridCol w="593558">
                  <a:extLst>
                    <a:ext uri="{9D8B030D-6E8A-4147-A177-3AD203B41FA5}">
                      <a16:colId xmlns="" xmlns:a16="http://schemas.microsoft.com/office/drawing/2014/main" val="235495739"/>
                    </a:ext>
                  </a:extLst>
                </a:gridCol>
                <a:gridCol w="641684">
                  <a:extLst>
                    <a:ext uri="{9D8B030D-6E8A-4147-A177-3AD203B41FA5}">
                      <a16:colId xmlns="" xmlns:a16="http://schemas.microsoft.com/office/drawing/2014/main" val="1023978645"/>
                    </a:ext>
                  </a:extLst>
                </a:gridCol>
                <a:gridCol w="625642">
                  <a:extLst>
                    <a:ext uri="{9D8B030D-6E8A-4147-A177-3AD203B41FA5}">
                      <a16:colId xmlns="" xmlns:a16="http://schemas.microsoft.com/office/drawing/2014/main" val="1160955207"/>
                    </a:ext>
                  </a:extLst>
                </a:gridCol>
                <a:gridCol w="609600">
                  <a:extLst>
                    <a:ext uri="{9D8B030D-6E8A-4147-A177-3AD203B41FA5}">
                      <a16:colId xmlns="" xmlns:a16="http://schemas.microsoft.com/office/drawing/2014/main" val="3829387339"/>
                    </a:ext>
                  </a:extLst>
                </a:gridCol>
                <a:gridCol w="520273">
                  <a:extLst>
                    <a:ext uri="{9D8B030D-6E8A-4147-A177-3AD203B41FA5}">
                      <a16:colId xmlns="" xmlns:a16="http://schemas.microsoft.com/office/drawing/2014/main" val="678578531"/>
                    </a:ext>
                  </a:extLst>
                </a:gridCol>
                <a:gridCol w="642311">
                  <a:extLst>
                    <a:ext uri="{9D8B030D-6E8A-4147-A177-3AD203B41FA5}">
                      <a16:colId xmlns="" xmlns:a16="http://schemas.microsoft.com/office/drawing/2014/main" val="1884682286"/>
                    </a:ext>
                  </a:extLst>
                </a:gridCol>
                <a:gridCol w="639251">
                  <a:extLst>
                    <a:ext uri="{9D8B030D-6E8A-4147-A177-3AD203B41FA5}">
                      <a16:colId xmlns="" xmlns:a16="http://schemas.microsoft.com/office/drawing/2014/main" val="3815872419"/>
                    </a:ext>
                  </a:extLst>
                </a:gridCol>
                <a:gridCol w="508229">
                  <a:extLst>
                    <a:ext uri="{9D8B030D-6E8A-4147-A177-3AD203B41FA5}">
                      <a16:colId xmlns="" xmlns:a16="http://schemas.microsoft.com/office/drawing/2014/main" val="855279294"/>
                    </a:ext>
                  </a:extLst>
                </a:gridCol>
                <a:gridCol w="449178">
                  <a:extLst>
                    <a:ext uri="{9D8B030D-6E8A-4147-A177-3AD203B41FA5}">
                      <a16:colId xmlns="" xmlns:a16="http://schemas.microsoft.com/office/drawing/2014/main" val="245420489"/>
                    </a:ext>
                  </a:extLst>
                </a:gridCol>
                <a:gridCol w="705853">
                  <a:extLst>
                    <a:ext uri="{9D8B030D-6E8A-4147-A177-3AD203B41FA5}">
                      <a16:colId xmlns="" xmlns:a16="http://schemas.microsoft.com/office/drawing/2014/main" val="485586808"/>
                    </a:ext>
                  </a:extLst>
                </a:gridCol>
                <a:gridCol w="577516">
                  <a:extLst>
                    <a:ext uri="{9D8B030D-6E8A-4147-A177-3AD203B41FA5}">
                      <a16:colId xmlns="" xmlns:a16="http://schemas.microsoft.com/office/drawing/2014/main" val="1942260812"/>
                    </a:ext>
                  </a:extLst>
                </a:gridCol>
                <a:gridCol w="1443789">
                  <a:extLst>
                    <a:ext uri="{9D8B030D-6E8A-4147-A177-3AD203B41FA5}">
                      <a16:colId xmlns="" xmlns:a16="http://schemas.microsoft.com/office/drawing/2014/main" val="734592634"/>
                    </a:ext>
                  </a:extLst>
                </a:gridCol>
                <a:gridCol w="561474">
                  <a:extLst>
                    <a:ext uri="{9D8B030D-6E8A-4147-A177-3AD203B41FA5}">
                      <a16:colId xmlns="" xmlns:a16="http://schemas.microsoft.com/office/drawing/2014/main" val="2268542761"/>
                    </a:ext>
                  </a:extLst>
                </a:gridCol>
                <a:gridCol w="641684"/>
                <a:gridCol w="545432"/>
                <a:gridCol w="433137"/>
                <a:gridCol w="462829"/>
                <a:gridCol w="624254"/>
                <a:gridCol w="624254"/>
                <a:gridCol w="624254"/>
                <a:gridCol w="624254"/>
                <a:gridCol w="624254"/>
                <a:gridCol w="624254"/>
                <a:gridCol w="624254"/>
                <a:gridCol w="1167140"/>
              </a:tblGrid>
              <a:tr h="215037"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14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1" i="0" u="none" strike="noStrike" noProof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Auditory comprehension</a:t>
                      </a: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8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Expressive</a:t>
                      </a:r>
                      <a:r>
                        <a:rPr lang="en-GB" sz="2400" b="1" spc="-4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GB" sz="24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communication</a:t>
                      </a:r>
                      <a:endParaRPr lang="en-GB" sz="240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dirty="0"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6651286"/>
                  </a:ext>
                </a:extLst>
              </a:tr>
              <a:tr h="988429">
                <a:tc v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Attention</a:t>
                      </a:r>
                      <a:endParaRPr lang="en-US" sz="1800" b="1" dirty="0">
                        <a:latin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31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Skills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>
                          <a:latin typeface="Times New Roman"/>
                        </a:rPr>
                        <a:t>semantic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/>
                        </a:rPr>
                        <a:t>Language structure</a:t>
                      </a:r>
                      <a:endParaRPr lang="en-US" sz="18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>
                      <a:solidFill>
                        <a:schemeClr val="bg1">
                          <a:lumMod val="50000"/>
                        </a:schemeClr>
                      </a:solidFill>
                    </a:lnL>
                    <a:lnR w="3175">
                      <a:solidFill>
                        <a:schemeClr val="bg1">
                          <a:lumMod val="50000"/>
                        </a:schemeClr>
                      </a:solidFill>
                    </a:lnR>
                    <a:lnT w="3175">
                      <a:solidFill>
                        <a:schemeClr val="bg1">
                          <a:lumMod val="50000"/>
                        </a:schemeClr>
                      </a:solidFill>
                    </a:lnT>
                    <a:lnB w="3175">
                      <a:solidFill>
                        <a:schemeClr val="bg1">
                          <a:lumMod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Parqmatics</a:t>
                      </a:r>
                      <a:endParaRPr lang="en-GB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Readiness</a:t>
                      </a:r>
                      <a:endParaRPr lang="en-GB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Skills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semantic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/>
                        </a:rPr>
                        <a:t>Language structure</a:t>
                      </a:r>
                      <a:endParaRPr lang="en-US" sz="1800" b="1" dirty="0">
                        <a:latin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en-US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Readiness</a:t>
                      </a:r>
                      <a:endParaRPr lang="en-US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58325164"/>
                  </a:ext>
                </a:extLst>
              </a:tr>
              <a:tr h="15309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Attention to environment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Attention to people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Gesture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Vocabulary - connected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Time/Sequences con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Syntax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Pargmatic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</a:t>
                      </a: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Integrative</a:t>
                      </a:r>
                      <a:r>
                        <a:rPr lang="en-US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language skills</a:t>
                      </a:r>
                      <a:endPara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Emergent </a:t>
                      </a: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literacy skills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Phonological </a:t>
                      </a:r>
                      <a:r>
                        <a:rPr lang="en-US" sz="1200" b="1" dirty="0" err="1" smtClean="0"/>
                        <a:t>awerness</a:t>
                      </a:r>
                      <a:endParaRPr lang="en-US" sz="1200" b="1" dirty="0" smtClean="0"/>
                    </a:p>
                    <a:p>
                      <a:pPr lvl="0" algn="l">
                        <a:buNone/>
                      </a:pP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Vocal</a:t>
                      </a:r>
                      <a:r>
                        <a:rPr lang="en-US" sz="1100" b="1" spc="-4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</a:t>
                      </a:r>
                      <a:r>
                        <a:rPr lang="en-US" sz="1100" b="1" spc="33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100" b="1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phonology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Gesture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Vocabulary - connected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Qualitative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Quantitative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concepts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Time/Sequences con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Morphology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Syntax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Parqmatics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intergrative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language </a:t>
                      </a:r>
                    </a:p>
                    <a:p>
                      <a:pPr lvl="0" algn="l">
                        <a:buNone/>
                      </a:pP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96352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Birth-2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5353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3-5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546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1200" b="1" u="none" dirty="0">
                          <a:latin typeface="Times New Roman"/>
                          <a:cs typeface="Times New Roman"/>
                        </a:rPr>
                        <a:t>6-8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27327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0 - 11/12m 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25778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 - 1y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35423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1y6/12m - 1y11 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66774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– 2y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5831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2y 6/12m - 2y11/12m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538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- 3y 6/12m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45788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3y 6/12 - 3y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0028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4y – 4y 5/12m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86872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 smtClean="0">
                          <a:effectLst/>
                          <a:latin typeface="Times New Roman"/>
                        </a:rPr>
                        <a:t>4y6/12m – 4y 11/12m</a:t>
                      </a:r>
                      <a:endParaRPr lang="en-US" sz="1200" b="1" dirty="0">
                        <a:latin typeface="Times New Roman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5y - 5y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30129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- 6y 5/12m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08423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6y 6/12m - 6y 11/12m</a:t>
                      </a:r>
                      <a:endParaRPr lang="en-US" b="1" dirty="0">
                        <a:latin typeface="Times New Roman"/>
                      </a:endParaRP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4628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1" dirty="0">
                          <a:effectLst/>
                          <a:latin typeface="Times New Roman"/>
                        </a:rPr>
                        <a:t>&lt;7 year</a:t>
                      </a:r>
                    </a:p>
                  </a:txBody>
                  <a:tcPr marL="9524" marR="9524" marT="9524" anchor="b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Times New Roman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8794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46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793104"/>
              </p:ext>
            </p:extLst>
          </p:nvPr>
        </p:nvGraphicFramePr>
        <p:xfrm>
          <a:off x="739788" y="1189966"/>
          <a:ext cx="17681224" cy="8822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0306">
                  <a:extLst>
                    <a:ext uri="{9D8B030D-6E8A-4147-A177-3AD203B41FA5}">
                      <a16:colId xmlns="" xmlns:a16="http://schemas.microsoft.com/office/drawing/2014/main" val="910067662"/>
                    </a:ext>
                  </a:extLst>
                </a:gridCol>
                <a:gridCol w="44203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20306">
                  <a:extLst>
                    <a:ext uri="{9D8B030D-6E8A-4147-A177-3AD203B41FA5}">
                      <a16:colId xmlns="" xmlns:a16="http://schemas.microsoft.com/office/drawing/2014/main" val="2708544815"/>
                    </a:ext>
                  </a:extLst>
                </a:gridCol>
                <a:gridCol w="44203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94894">
                <a:tc>
                  <a:txBody>
                    <a:bodyPr/>
                    <a:lstStyle/>
                    <a:p>
                      <a:pPr marL="563880" lvl="0" algn="l">
                        <a:lnSpc>
                          <a:spcPct val="100000"/>
                        </a:lnSpc>
                        <a:spcBef>
                          <a:spcPts val="780"/>
                        </a:spcBef>
                        <a:buNone/>
                      </a:pPr>
                      <a:r>
                        <a:rPr lang="en-US" sz="2700" b="1" spc="-20" dirty="0">
                          <a:latin typeface="Times New Roman"/>
                          <a:cs typeface="Times New Roman"/>
                        </a:rPr>
                        <a:t>Age</a:t>
                      </a:r>
                      <a:endParaRPr sz="2700" b="1" spc="-2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610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63880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700" b="1" dirty="0">
                          <a:latin typeface="Times New Roman"/>
                          <a:cs typeface="Times New Roman"/>
                        </a:rPr>
                        <a:t>Receptive</a:t>
                      </a:r>
                      <a:r>
                        <a:rPr sz="27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700" b="1" spc="-20" dirty="0">
                          <a:latin typeface="Times New Roman"/>
                          <a:cs typeface="Times New Roman"/>
                        </a:rPr>
                        <a:t>part</a:t>
                      </a:r>
                      <a:endParaRPr sz="2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610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63880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en-US" sz="2700" b="1" dirty="0">
                          <a:latin typeface="Times New Roman"/>
                          <a:cs typeface="Times New Roman"/>
                        </a:rPr>
                        <a:t>Expressive part</a:t>
                      </a:r>
                      <a:endParaRPr sz="27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610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63880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700" b="1" dirty="0">
                          <a:latin typeface="Times New Roman"/>
                          <a:cs typeface="Times New Roman"/>
                        </a:rPr>
                        <a:t>Total</a:t>
                      </a:r>
                      <a:r>
                        <a:rPr sz="2700" b="1" spc="-10" dirty="0">
                          <a:latin typeface="Times New Roman"/>
                          <a:cs typeface="Times New Roman"/>
                        </a:rPr>
                        <a:t> language</a:t>
                      </a:r>
                      <a:endParaRPr sz="2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610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2800" b="1" u="none" dirty="0">
                          <a:latin typeface="Times New Roman"/>
                          <a:cs typeface="Times New Roman"/>
                        </a:rPr>
                        <a:t>Birth-2</a:t>
                      </a:r>
                      <a:endParaRPr sz="2800" b="1" u="none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2800" b="1" u="none" dirty="0">
                          <a:latin typeface="Times New Roman"/>
                          <a:cs typeface="Times New Roman"/>
                        </a:rPr>
                        <a:t>3-5</a:t>
                      </a:r>
                      <a:endParaRPr sz="2800" b="1" u="none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971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2800" b="1" u="none" dirty="0">
                          <a:latin typeface="Times New Roman"/>
                          <a:cs typeface="Times New Roman"/>
                        </a:rPr>
                        <a:t>6-8</a:t>
                      </a:r>
                      <a:endParaRPr sz="2800" b="1" u="none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0 - 11/12m 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 - 1y 5/12m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1y6/12m - 1y11 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2y – 2y 5/12m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2y 6/12m - 2y11/12m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3y - 3y 6/12m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3y 6/12 - 3y 11/12m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4y – 4y 5/12m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4y6/12m – 4y 11/12m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5y - 5y 5/12m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9971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5y 6/12m - 5y11/12m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6y - 6y 5/12m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6y 6/12m - 6y 11/12m</a:t>
                      </a:r>
                      <a:endParaRPr sz="2800" b="1" dirty="0"/>
                    </a:p>
                  </a:txBody>
                  <a:tcPr marL="9525" marR="9525" marT="95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0312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800" b="1" dirty="0">
                          <a:effectLst/>
                          <a:latin typeface="Aptos Narrow"/>
                        </a:rPr>
                        <a:t>&gt;7 year</a:t>
                      </a:r>
                      <a:endParaRPr sz="28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89756" y="276470"/>
            <a:ext cx="17830800" cy="805363"/>
          </a:xfrm>
          <a:prstGeom prst="rect">
            <a:avLst/>
          </a:prstGeom>
          <a:ln w="27431">
            <a:noFill/>
          </a:ln>
        </p:spPr>
        <p:txBody>
          <a:bodyPr vert="horz" wrap="square" lIns="0" tIns="9031" rIns="0" bIns="0" rtlCol="0">
            <a:spAutoFit/>
          </a:bodyPr>
          <a:lstStyle/>
          <a:p>
            <a:pPr marL="125296" marR="395083" algn="l">
              <a:lnSpc>
                <a:spcPct val="96700"/>
              </a:lnSpc>
              <a:spcBef>
                <a:spcPts val="71"/>
              </a:spcBef>
            </a:pPr>
            <a:r>
              <a:rPr sz="2667" b="1">
                <a:latin typeface="Times New Roman"/>
                <a:cs typeface="Times New Roman"/>
              </a:rPr>
              <a:t>Draw</a:t>
            </a:r>
            <a:r>
              <a:rPr sz="2667" b="1" spc="-98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a</a:t>
            </a:r>
            <a:r>
              <a:rPr sz="2667" b="1" spc="-71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line</a:t>
            </a:r>
            <a:r>
              <a:rPr sz="2667" b="1" spc="-98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across</a:t>
            </a:r>
            <a:r>
              <a:rPr sz="2667" b="1" spc="-62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the</a:t>
            </a:r>
            <a:r>
              <a:rPr sz="2667" b="1" spc="-107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profile</a:t>
            </a:r>
            <a:r>
              <a:rPr sz="2667" b="1" spc="-89">
                <a:latin typeface="Times New Roman"/>
                <a:cs typeface="Times New Roman"/>
              </a:rPr>
              <a:t> </a:t>
            </a:r>
            <a:r>
              <a:rPr sz="2667" b="1" spc="-18">
                <a:latin typeface="Times New Roman"/>
                <a:cs typeface="Times New Roman"/>
              </a:rPr>
              <a:t>representing </a:t>
            </a:r>
            <a:r>
              <a:rPr sz="2667" b="1">
                <a:latin typeface="Times New Roman"/>
                <a:cs typeface="Times New Roman"/>
              </a:rPr>
              <a:t>the</a:t>
            </a:r>
            <a:r>
              <a:rPr sz="2667" b="1" spc="-53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child's</a:t>
            </a:r>
            <a:r>
              <a:rPr sz="2667" b="1" spc="-44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chronological</a:t>
            </a:r>
            <a:r>
              <a:rPr lang="en-US" sz="2667" b="1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age</a:t>
            </a:r>
            <a:r>
              <a:rPr lang="en-US" sz="2667" b="1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,</a:t>
            </a:r>
            <a:r>
              <a:rPr sz="2667" b="1" spc="-53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than</a:t>
            </a:r>
            <a:r>
              <a:rPr sz="2667" b="1" spc="-36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draw</a:t>
            </a:r>
            <a:r>
              <a:rPr sz="2667" b="1" spc="-27">
                <a:latin typeface="Times New Roman"/>
                <a:cs typeface="Times New Roman"/>
              </a:rPr>
              <a:t> </a:t>
            </a:r>
            <a:r>
              <a:rPr sz="2667" b="1" spc="-89">
                <a:latin typeface="Times New Roman"/>
                <a:cs typeface="Times New Roman"/>
              </a:rPr>
              <a:t>a </a:t>
            </a:r>
            <a:r>
              <a:rPr sz="2667" b="1">
                <a:latin typeface="Times New Roman"/>
                <a:cs typeface="Times New Roman"/>
              </a:rPr>
              <a:t>mark</a:t>
            </a:r>
            <a:r>
              <a:rPr sz="2667" b="1" spc="-27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at</a:t>
            </a:r>
            <a:r>
              <a:rPr sz="2667" b="1" spc="-36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receptive,</a:t>
            </a:r>
            <a:r>
              <a:rPr lang="en-US" sz="2667" b="1" spc="-53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expressive</a:t>
            </a:r>
            <a:r>
              <a:rPr sz="2667" b="1" spc="-44">
                <a:latin typeface="Times New Roman"/>
                <a:cs typeface="Times New Roman"/>
              </a:rPr>
              <a:t> </a:t>
            </a:r>
            <a:r>
              <a:rPr sz="2667" b="1">
                <a:latin typeface="Times New Roman"/>
                <a:cs typeface="Times New Roman"/>
              </a:rPr>
              <a:t>and</a:t>
            </a:r>
            <a:r>
              <a:rPr sz="2667" b="1" spc="-36">
                <a:latin typeface="Times New Roman"/>
                <a:cs typeface="Times New Roman"/>
              </a:rPr>
              <a:t> </a:t>
            </a:r>
            <a:r>
              <a:rPr sz="2667" b="1" spc="-18">
                <a:latin typeface="Times New Roman"/>
                <a:cs typeface="Times New Roman"/>
              </a:rPr>
              <a:t>total </a:t>
            </a:r>
            <a:r>
              <a:rPr sz="2667" b="1">
                <a:latin typeface="Times New Roman"/>
                <a:cs typeface="Times New Roman"/>
              </a:rPr>
              <a:t>language</a:t>
            </a:r>
            <a:r>
              <a:rPr sz="2667" b="1" spc="-44">
                <a:latin typeface="Times New Roman"/>
                <a:cs typeface="Times New Roman"/>
              </a:rPr>
              <a:t> </a:t>
            </a:r>
            <a:r>
              <a:rPr sz="2667" b="1" spc="-36">
                <a:latin typeface="Times New Roman"/>
                <a:cs typeface="Times New Roman"/>
              </a:rPr>
              <a:t>ages.</a:t>
            </a:r>
            <a:endParaRPr lang="en-US" sz="2667" b="1" spc="-36"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A7416A6-B517-6BEF-9B42-7A5CE58324F3}"/>
              </a:ext>
            </a:extLst>
          </p:cNvPr>
          <p:cNvSpPr txBox="1"/>
          <p:nvPr/>
        </p:nvSpPr>
        <p:spPr>
          <a:xfrm>
            <a:off x="4208802" y="9928093"/>
            <a:ext cx="10591800" cy="495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5296" marR="395083" algn="ctr">
              <a:lnSpc>
                <a:spcPct val="96700"/>
              </a:lnSpc>
              <a:spcBef>
                <a:spcPts val="71"/>
              </a:spcBef>
            </a:pPr>
            <a:r>
              <a:rPr lang="en-US" sz="2700" b="1">
                <a:latin typeface="Times New Roman"/>
                <a:cs typeface="Times New Roman"/>
              </a:rPr>
              <a:t>Sub-</a:t>
            </a:r>
            <a:r>
              <a:rPr lang="en-US" sz="2700" b="1" spc="-62">
                <a:latin typeface="Times New Roman"/>
                <a:cs typeface="Times New Roman"/>
              </a:rPr>
              <a:t> </a:t>
            </a:r>
            <a:r>
              <a:rPr lang="en-US" sz="2700" b="1">
                <a:latin typeface="Times New Roman"/>
                <a:cs typeface="Times New Roman"/>
              </a:rPr>
              <a:t>test</a:t>
            </a:r>
            <a:r>
              <a:rPr lang="en-US" sz="2700" b="1" spc="-27">
                <a:latin typeface="Times New Roman"/>
                <a:cs typeface="Times New Roman"/>
              </a:rPr>
              <a:t> </a:t>
            </a:r>
            <a:r>
              <a:rPr lang="en-US" sz="2700" b="1">
                <a:latin typeface="Times New Roman"/>
                <a:cs typeface="Times New Roman"/>
              </a:rPr>
              <a:t>–</a:t>
            </a:r>
            <a:r>
              <a:rPr lang="en-US" sz="2700" b="1" spc="-27">
                <a:latin typeface="Times New Roman"/>
                <a:cs typeface="Times New Roman"/>
              </a:rPr>
              <a:t> </a:t>
            </a:r>
            <a:r>
              <a:rPr lang="en-US" sz="2700" b="1" spc="-36">
                <a:latin typeface="Times New Roman"/>
                <a:cs typeface="Times New Roman"/>
              </a:rPr>
              <a:t>items</a:t>
            </a:r>
            <a:endParaRPr lang="en-US" sz="27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7356" y="241300"/>
            <a:ext cx="18288000" cy="446560"/>
          </a:xfrm>
          <a:prstGeom prst="rect">
            <a:avLst/>
          </a:prstGeom>
        </p:spPr>
        <p:txBody>
          <a:bodyPr vert="horz" wrap="square" lIns="0" tIns="48541" rIns="0" bIns="0" rtlCol="0" anchor="t">
            <a:spAutoFit/>
          </a:bodyPr>
          <a:lstStyle/>
          <a:p>
            <a:pPr marL="3099435" marR="8890" indent="-3077845">
              <a:lnSpc>
                <a:spcPts val="3075"/>
              </a:lnSpc>
              <a:spcBef>
                <a:spcPts val="382"/>
              </a:spcBef>
            </a:pPr>
            <a:r>
              <a:rPr sz="2800" b="1" dirty="0">
                <a:latin typeface="Times New Roman"/>
                <a:cs typeface="Times New Roman"/>
              </a:rPr>
              <a:t>Areas</a:t>
            </a:r>
            <a:r>
              <a:rPr sz="2800" b="1" spc="-62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assessed</a:t>
            </a:r>
            <a:r>
              <a:rPr sz="2800" b="1" spc="-62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with</a:t>
            </a:r>
            <a:r>
              <a:rPr sz="2800" b="1" spc="-62" dirty="0">
                <a:latin typeface="Times New Roman"/>
                <a:cs typeface="Times New Roman"/>
              </a:rPr>
              <a:t> </a:t>
            </a:r>
            <a:r>
              <a:rPr lang="en-GB" sz="2800" b="1" spc="-62" dirty="0">
                <a:latin typeface="Times New Roman"/>
                <a:cs typeface="Times New Roman"/>
              </a:rPr>
              <a:t>Sudanese</a:t>
            </a:r>
            <a:r>
              <a:rPr lang="en-GB" sz="2800" b="1" dirty="0">
                <a:latin typeface="Times New Roman"/>
                <a:cs typeface="Times New Roman"/>
              </a:rPr>
              <a:t> </a:t>
            </a:r>
            <a:r>
              <a:rPr sz="2800" b="1" dirty="0">
                <a:latin typeface="Times New Roman"/>
                <a:cs typeface="Times New Roman"/>
              </a:rPr>
              <a:t>preschool</a:t>
            </a:r>
            <a:r>
              <a:rPr sz="2800" b="1" spc="-89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language</a:t>
            </a:r>
            <a:r>
              <a:rPr sz="2800" b="1" spc="-107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scale</a:t>
            </a:r>
            <a:r>
              <a:rPr sz="2800" b="1" spc="-98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(PLS4)</a:t>
            </a:r>
            <a:r>
              <a:rPr sz="2800" b="1" spc="-89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(Arabic</a:t>
            </a:r>
            <a:r>
              <a:rPr sz="2800" b="1" spc="-71" dirty="0">
                <a:latin typeface="Times New Roman"/>
                <a:cs typeface="Times New Roman"/>
              </a:rPr>
              <a:t> </a:t>
            </a:r>
            <a:r>
              <a:rPr sz="2800" b="1" spc="-18" dirty="0">
                <a:latin typeface="Times New Roman"/>
                <a:cs typeface="Times New Roman"/>
              </a:rPr>
              <a:t>virgin) </a:t>
            </a:r>
            <a:r>
              <a:rPr sz="2800" b="1" dirty="0">
                <a:latin typeface="Times New Roman"/>
                <a:cs typeface="Times New Roman"/>
              </a:rPr>
              <a:t>using</a:t>
            </a:r>
            <a:r>
              <a:rPr sz="2800" b="1" spc="-44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colloquial</a:t>
            </a:r>
            <a:r>
              <a:rPr sz="2800" b="1" spc="-44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Sudanese</a:t>
            </a:r>
            <a:r>
              <a:rPr sz="2800" b="1" spc="-53" dirty="0">
                <a:latin typeface="Times New Roman"/>
                <a:cs typeface="Times New Roman"/>
              </a:rPr>
              <a:t> </a:t>
            </a:r>
            <a:r>
              <a:rPr sz="2800" b="1" spc="-18" dirty="0">
                <a:latin typeface="Times New Roman"/>
                <a:cs typeface="Times New Roman"/>
              </a:rPr>
              <a:t>dialect</a:t>
            </a:r>
            <a:endParaRPr sz="2800" b="1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673972"/>
              </p:ext>
            </p:extLst>
          </p:nvPr>
        </p:nvGraphicFramePr>
        <p:xfrm>
          <a:off x="607610" y="892991"/>
          <a:ext cx="17728724" cy="91081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9168">
                  <a:extLst>
                    <a:ext uri="{9D8B030D-6E8A-4147-A177-3AD203B41FA5}">
                      <a16:colId xmlns="" xmlns:a16="http://schemas.microsoft.com/office/drawing/2014/main" val="3934735415"/>
                    </a:ext>
                  </a:extLst>
                </a:gridCol>
                <a:gridCol w="41711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0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53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467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3040" marR="183515" indent="213360" algn="l">
                        <a:lnSpc>
                          <a:spcPts val="1620"/>
                        </a:lnSpc>
                        <a:spcBef>
                          <a:spcPts val="475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Auditory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comprehension</a:t>
                      </a:r>
                      <a:endParaRPr sz="24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244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8595" algn="l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Expressive communication</a:t>
                      </a:r>
                      <a:endParaRPr sz="24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8211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2803">
                <a:tc rowSpan="2">
                  <a:txBody>
                    <a:bodyPr/>
                    <a:lstStyle/>
                    <a:p>
                      <a:pPr marL="144780" marR="0" lvl="0" indent="-14224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465"/>
                        </a:spcBef>
                        <a:spcAft>
                          <a:spcPts val="0"/>
                        </a:spcAft>
                        <a:buClrTx/>
                        <a:buSzPct val="90000"/>
                        <a:buFont typeface="Wingdings"/>
                        <a:buChar char=""/>
                        <a:tabLst>
                          <a:tab pos="144780" algn="l"/>
                        </a:tabLst>
                        <a:defRPr/>
                      </a:pPr>
                      <a:r>
                        <a:rPr lang="en-US" sz="2600" b="1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Attention </a:t>
                      </a:r>
                      <a:endParaRPr 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indent="-142240" algn="l">
                        <a:lnSpc>
                          <a:spcPct val="100000"/>
                        </a:lnSpc>
                        <a:spcBef>
                          <a:spcPts val="465"/>
                        </a:spcBef>
                        <a:buSzPct val="90000"/>
                        <a:buFont typeface="Wingdings"/>
                        <a:buChar char=""/>
                        <a:tabLst>
                          <a:tab pos="144780" algn="l"/>
                        </a:tabLst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Attention</a:t>
                      </a:r>
                      <a:r>
                        <a:rPr lang="en-US" sz="2000" b="1" spc="-10" dirty="0">
                          <a:latin typeface="Times New Roman"/>
                          <a:cs typeface="Times New Roman"/>
                        </a:rPr>
                        <a:t> to environment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144780" marR="0" lvl="0" indent="-142240" defTabSz="914400" eaLnBrk="1" fontAlgn="auto" latinLnBrk="0" hangingPunct="1">
                        <a:lnSpc>
                          <a:spcPct val="100000"/>
                        </a:lnSpc>
                        <a:spcBef>
                          <a:spcPts val="465"/>
                        </a:spcBef>
                        <a:spcAft>
                          <a:spcPts val="0"/>
                        </a:spcAft>
                        <a:buClrTx/>
                        <a:buSzPct val="90000"/>
                        <a:buFont typeface="Wingdings"/>
                        <a:buChar char=""/>
                        <a:tabLst>
                          <a:tab pos="144780" algn="l"/>
                        </a:tabLst>
                        <a:defRPr/>
                      </a:pPr>
                      <a:endParaRPr lang="en-US" sz="2600" b="1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0" lvl="0" indent="-14224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465"/>
                        </a:spcBef>
                        <a:spcAft>
                          <a:spcPts val="0"/>
                        </a:spcAft>
                        <a:buClrTx/>
                        <a:buSzPct val="90000"/>
                        <a:buFont typeface="Wingdings"/>
                        <a:buChar char=""/>
                        <a:tabLst>
                          <a:tab pos="144780" algn="l"/>
                        </a:tabLst>
                        <a:defRPr/>
                      </a:pPr>
                      <a:r>
                        <a:rPr lang="en-US" sz="2000" b="1" spc="-10" dirty="0">
                          <a:latin typeface="Times New Roman"/>
                          <a:cs typeface="Times New Roman"/>
                        </a:rPr>
                        <a:t>Attention to people</a:t>
                      </a:r>
                      <a:endParaRPr lang="en-US"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1220977"/>
                  </a:ext>
                </a:extLst>
              </a:tr>
              <a:tr h="512803">
                <a:tc rowSpan="4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800" b="1" spc="-10" dirty="0" smtClean="0">
                          <a:latin typeface="Wingdings"/>
                          <a:cs typeface="Wingdings"/>
                        </a:rPr>
                        <a:t></a:t>
                      </a:r>
                      <a:r>
                        <a:rPr lang="en-GB" sz="2600" b="1" spc="-1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</a:t>
                      </a:r>
                      <a:r>
                        <a:rPr lang="en-US" sz="2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Skills</a:t>
                      </a:r>
                      <a:endParaRPr 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l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2000" b="1" spc="-10" dirty="0">
                          <a:latin typeface="Wingdings"/>
                          <a:cs typeface="Wingdings"/>
                        </a:rPr>
                        <a:t>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Play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172720" indent="-171450">
                        <a:lnSpc>
                          <a:spcPct val="100000"/>
                        </a:lnSpc>
                        <a:spcBef>
                          <a:spcPts val="465"/>
                        </a:spcBef>
                        <a:buSzPct val="93333"/>
                        <a:buFont typeface="Wingdings"/>
                        <a:buChar char=""/>
                        <a:tabLst>
                          <a:tab pos="172720" algn="l"/>
                        </a:tabLst>
                      </a:pPr>
                      <a:endParaRPr sz="26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indent="-171450" algn="l">
                        <a:lnSpc>
                          <a:spcPct val="100000"/>
                        </a:lnSpc>
                        <a:spcBef>
                          <a:spcPts val="465"/>
                        </a:spcBef>
                        <a:buSzPct val="93333"/>
                        <a:buFont typeface="Wingdings"/>
                        <a:buChar char=""/>
                        <a:tabLst>
                          <a:tab pos="172720" algn="l"/>
                        </a:tabLst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Gestures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26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611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l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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Vocal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development</a:t>
                      </a:r>
                      <a:r>
                        <a:rPr sz="2000" b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phonology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611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172720" indent="-171450">
                        <a:lnSpc>
                          <a:spcPct val="100000"/>
                        </a:lnSpc>
                        <a:spcBef>
                          <a:spcPts val="465"/>
                        </a:spcBef>
                        <a:buSzPct val="93333"/>
                        <a:buFont typeface="Wingdings"/>
                        <a:buChar char=""/>
                        <a:tabLst>
                          <a:tab pos="172720" algn="l"/>
                        </a:tabLst>
                      </a:pPr>
                      <a:endParaRPr sz="26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indent="-171450" algn="l">
                        <a:lnSpc>
                          <a:spcPct val="100000"/>
                        </a:lnSpc>
                        <a:spcBef>
                          <a:spcPts val="465"/>
                        </a:spcBef>
                        <a:buSzPct val="93333"/>
                        <a:buFont typeface="Wingdings"/>
                        <a:buChar char=""/>
                        <a:tabLst>
                          <a:tab pos="172720" algn="l"/>
                        </a:tabLst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Social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communication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2803">
                <a:tc rowSpan="5">
                  <a:txBody>
                    <a:bodyPr/>
                    <a:lstStyle/>
                    <a:p>
                      <a:pPr marL="45720" indent="0" algn="l">
                        <a:lnSpc>
                          <a:spcPct val="100000"/>
                        </a:lnSpc>
                        <a:spcBef>
                          <a:spcPts val="459"/>
                        </a:spcBef>
                        <a:buFont typeface="Courier New"/>
                        <a:buNone/>
                        <a:tabLst>
                          <a:tab pos="273685" algn="l"/>
                        </a:tabLst>
                      </a:pPr>
                      <a:r>
                        <a:rPr lang="en-US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⯄Semantic</a:t>
                      </a:r>
                      <a:endParaRPr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3857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lvl="0" indent="0" algn="l">
                        <a:lnSpc>
                          <a:spcPct val="100000"/>
                        </a:lnSpc>
                        <a:spcBef>
                          <a:spcPts val="459"/>
                        </a:spcBef>
                        <a:buNone/>
                        <a:tabLst>
                          <a:tab pos="273685" algn="l"/>
                        </a:tabLst>
                      </a:pPr>
                      <a:r>
                        <a:rPr lang="en-US" sz="2600" b="1" i="0" u="none" strike="noStrike" spc="-20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⯄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Vocabulary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 Connected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speech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3857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90550" indent="-103505" algn="l">
                        <a:lnSpc>
                          <a:spcPct val="100000"/>
                        </a:lnSpc>
                        <a:spcBef>
                          <a:spcPts val="670"/>
                        </a:spcBef>
                        <a:buSzPct val="88888"/>
                        <a:buFont typeface="Wingdings"/>
                        <a:buChar char=""/>
                        <a:tabLst>
                          <a:tab pos="590550" algn="l"/>
                        </a:tabLst>
                      </a:pP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1271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273685" indent="-227965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Courier New"/>
                        <a:buChar char="o"/>
                        <a:tabLst>
                          <a:tab pos="273685" algn="l"/>
                        </a:tabLst>
                      </a:pPr>
                      <a:endParaRPr sz="2600" b="1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lvl="0" indent="0" algn="l">
                        <a:lnSpc>
                          <a:spcPct val="100000"/>
                        </a:lnSpc>
                        <a:spcBef>
                          <a:spcPts val="445"/>
                        </a:spcBef>
                        <a:buNone/>
                        <a:tabLst>
                          <a:tab pos="273685" algn="l"/>
                        </a:tabLst>
                      </a:pPr>
                      <a:r>
                        <a:rPr lang="en-US" sz="2600" b="1" i="0" u="none" strike="noStrike" spc="-10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⯄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Qualitative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Concepts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90550" indent="-103505" algn="l">
                        <a:lnSpc>
                          <a:spcPct val="100000"/>
                        </a:lnSpc>
                        <a:spcBef>
                          <a:spcPts val="670"/>
                        </a:spcBef>
                        <a:buSzPct val="88888"/>
                        <a:buFont typeface="Wingdings"/>
                        <a:buChar char=""/>
                        <a:tabLst>
                          <a:tab pos="590550" algn="l"/>
                        </a:tabLst>
                      </a:pP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1271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273685" indent="-227965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Courier New"/>
                        <a:buChar char="o"/>
                        <a:tabLst>
                          <a:tab pos="273685" algn="l"/>
                        </a:tabLst>
                      </a:pPr>
                      <a:endParaRPr sz="2600" b="1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lvl="0" indent="0" algn="l">
                        <a:lnSpc>
                          <a:spcPct val="100000"/>
                        </a:lnSpc>
                        <a:spcBef>
                          <a:spcPts val="445"/>
                        </a:spcBef>
                        <a:buNone/>
                        <a:tabLst>
                          <a:tab pos="273685" algn="l"/>
                        </a:tabLst>
                      </a:pPr>
                      <a:r>
                        <a:rPr lang="en-US" sz="2600" b="1" i="0" u="none" strike="noStrike" spc="-10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⯄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Quantitative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Concepts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90550" indent="-103505" algn="l">
                        <a:lnSpc>
                          <a:spcPct val="100000"/>
                        </a:lnSpc>
                        <a:spcBef>
                          <a:spcPts val="670"/>
                        </a:spcBef>
                        <a:buSzPct val="88888"/>
                        <a:buFont typeface="Wingdings"/>
                        <a:buChar char=""/>
                        <a:tabLst>
                          <a:tab pos="590550" algn="l"/>
                        </a:tabLst>
                      </a:pP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1271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273685" indent="-227965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Courier New"/>
                        <a:buChar char="o"/>
                        <a:tabLst>
                          <a:tab pos="273685" algn="l"/>
                        </a:tabLst>
                      </a:pPr>
                      <a:endParaRPr sz="2600" b="1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lvl="0" indent="0" algn="l">
                        <a:lnSpc>
                          <a:spcPct val="100000"/>
                        </a:lnSpc>
                        <a:spcBef>
                          <a:spcPts val="445"/>
                        </a:spcBef>
                        <a:buNone/>
                        <a:tabLst>
                          <a:tab pos="273685" algn="l"/>
                        </a:tabLst>
                      </a:pPr>
                      <a:r>
                        <a:rPr lang="en-US" sz="2600" b="1" i="0" u="none" strike="noStrike" spc="-10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⯄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Spatial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Concepts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273685" indent="-227965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Courier New"/>
                        <a:buChar char="o"/>
                        <a:tabLst>
                          <a:tab pos="273685" algn="l"/>
                        </a:tabLst>
                      </a:pPr>
                      <a:endParaRPr sz="2600" b="1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lvl="0" indent="0" algn="l">
                        <a:lnSpc>
                          <a:spcPct val="100000"/>
                        </a:lnSpc>
                        <a:spcBef>
                          <a:spcPts val="445"/>
                        </a:spcBef>
                        <a:buNone/>
                        <a:tabLst>
                          <a:tab pos="273685" algn="l"/>
                        </a:tabLst>
                      </a:pPr>
                      <a:r>
                        <a:rPr lang="en-US" sz="26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⯄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Sequences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Concepts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12803">
                <a:tc rowSpan="2">
                  <a:txBody>
                    <a:bodyPr/>
                    <a:lstStyle/>
                    <a:p>
                      <a:pPr marL="502920" indent="-457200" algn="l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Wingdings" panose="05000000000000000000" pitchFamily="2" charset="2"/>
                        <a:buChar char="v"/>
                        <a:tabLst>
                          <a:tab pos="273685" algn="l"/>
                        </a:tabLst>
                      </a:pPr>
                      <a:r>
                        <a:rPr lang="en-US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endParaRPr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8620" indent="-342900" algn="l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Wingdings" panose="05000000000000000000" pitchFamily="2" charset="2"/>
                        <a:buChar char="v"/>
                        <a:tabLst>
                          <a:tab pos="273685" algn="l"/>
                        </a:tabLst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Syntax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273685" indent="-227965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Courier New"/>
                        <a:buChar char="o"/>
                        <a:tabLst>
                          <a:tab pos="273685" algn="l"/>
                        </a:tabLst>
                      </a:pPr>
                      <a:endParaRPr sz="2600" b="1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8620" indent="-342900" algn="l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Wingdings" panose="05000000000000000000" pitchFamily="2" charset="2"/>
                        <a:buChar char="v"/>
                        <a:tabLst>
                          <a:tab pos="273685" algn="l"/>
                        </a:tabLst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Morphology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046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512803">
                <a:tc>
                  <a:txBody>
                    <a:bodyPr/>
                    <a:lstStyle/>
                    <a:p>
                      <a:pPr marL="457200" marR="0" lvl="0" indent="-4572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2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Parqmatics</a:t>
                      </a:r>
                      <a:r>
                        <a:rPr lang="en-US" sz="2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2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3207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170180" indent="-1270" algn="l">
                        <a:lnSpc>
                          <a:spcPts val="1730"/>
                        </a:lnSpc>
                        <a:spcBef>
                          <a:spcPts val="585"/>
                        </a:spcBef>
                        <a:buSzPct val="93333"/>
                        <a:buFont typeface="Wingdings"/>
                        <a:buChar char=""/>
                        <a:tabLst>
                          <a:tab pos="172720" algn="l"/>
                        </a:tabLst>
                      </a:pPr>
                      <a:r>
                        <a:rPr sz="2000" b="1" dirty="0" smtClean="0">
                          <a:latin typeface="Times New Roman"/>
                          <a:cs typeface="Times New Roman"/>
                        </a:rPr>
                        <a:t>Pragmatics</a:t>
                      </a:r>
                      <a:r>
                        <a:rPr lang="en-GB" sz="2000" b="1" dirty="0" smtClean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sz="2000" b="1" dirty="0" smtClean="0">
                          <a:latin typeface="Times New Roman"/>
                          <a:cs typeface="Times New Roman"/>
                        </a:rPr>
                        <a:t>Integrative</a:t>
                      </a:r>
                      <a:r>
                        <a:rPr sz="2000" b="1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language skills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2079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512803">
                <a:tc rowSpan="2">
                  <a:txBody>
                    <a:bodyPr/>
                    <a:lstStyle/>
                    <a:p>
                      <a:pPr algn="l"/>
                      <a:r>
                        <a:rPr lang="en-GB" sz="2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</a:t>
                      </a:r>
                      <a:r>
                        <a:rPr lang="en-US" sz="2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en-US" sz="2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Readiness</a:t>
                      </a:r>
                      <a:endParaRPr lang="en-GB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l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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Emergent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literacy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skills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512803">
                <a:tc vMerge="1"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endParaRPr sz="26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540" algn="l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2000" b="1" dirty="0">
                          <a:latin typeface="Wingdings"/>
                          <a:cs typeface="Wingdings"/>
                        </a:rPr>
                        <a:t>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Phonological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awareness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4986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5283" y="317500"/>
            <a:ext cx="17675273" cy="3227843"/>
          </a:xfrm>
          <a:prstGeom prst="rect">
            <a:avLst/>
          </a:prstGeom>
        </p:spPr>
        <p:txBody>
          <a:bodyPr vert="horz" wrap="square" lIns="0" tIns="22578" rIns="0" bIns="0" rtlCol="0" anchor="t">
            <a:spAutoFit/>
          </a:bodyPr>
          <a:lstStyle/>
          <a:p>
            <a:pPr marL="22225">
              <a:lnSpc>
                <a:spcPct val="150000"/>
              </a:lnSpc>
              <a:spcBef>
                <a:spcPts val="178"/>
              </a:spcBef>
            </a:pPr>
            <a:r>
              <a:rPr sz="2800" b="1">
                <a:latin typeface="Times New Roman"/>
                <a:cs typeface="Times New Roman"/>
              </a:rPr>
              <a:t>Calculation</a:t>
            </a:r>
            <a:r>
              <a:rPr sz="2800" b="1" spc="-44">
                <a:latin typeface="Times New Roman"/>
                <a:cs typeface="Times New Roman"/>
              </a:rPr>
              <a:t> </a:t>
            </a:r>
            <a:r>
              <a:rPr sz="2800" b="1">
                <a:latin typeface="Times New Roman"/>
                <a:cs typeface="Times New Roman"/>
              </a:rPr>
              <a:t>of</a:t>
            </a:r>
            <a:r>
              <a:rPr lang="en-US" sz="2800" b="1">
                <a:latin typeface="Times New Roman"/>
                <a:cs typeface="Times New Roman"/>
              </a:rPr>
              <a:t>  the child</a:t>
            </a:r>
            <a:r>
              <a:rPr sz="2800" b="1" spc="-62">
                <a:latin typeface="Times New Roman"/>
                <a:cs typeface="Times New Roman"/>
              </a:rPr>
              <a:t> </a:t>
            </a:r>
            <a:r>
              <a:rPr sz="2800" b="1">
                <a:latin typeface="Times New Roman"/>
                <a:cs typeface="Times New Roman"/>
              </a:rPr>
              <a:t>age:</a:t>
            </a:r>
            <a:r>
              <a:rPr sz="2800" b="1" spc="-53">
                <a:latin typeface="Times New Roman"/>
                <a:cs typeface="Times New Roman"/>
              </a:rPr>
              <a:t> </a:t>
            </a:r>
            <a:r>
              <a:rPr lang="en-US" sz="2800" b="1" spc="-53">
                <a:latin typeface="Times New Roman"/>
                <a:cs typeface="Times New Roman"/>
              </a:rPr>
              <a:t>____________________________________________________________________________</a:t>
            </a:r>
          </a:p>
          <a:p>
            <a:pPr marL="22225">
              <a:lnSpc>
                <a:spcPct val="150000"/>
              </a:lnSpc>
              <a:spcBef>
                <a:spcPts val="178"/>
              </a:spcBef>
            </a:pPr>
            <a:r>
              <a:rPr sz="2800" b="1">
                <a:latin typeface="Times New Roman"/>
                <a:cs typeface="Times New Roman"/>
              </a:rPr>
              <a:t>Starting</a:t>
            </a:r>
            <a:r>
              <a:rPr sz="2800" b="1" spc="-107">
                <a:latin typeface="Times New Roman"/>
                <a:cs typeface="Times New Roman"/>
              </a:rPr>
              <a:t> </a:t>
            </a:r>
            <a:r>
              <a:rPr sz="2800" b="1">
                <a:latin typeface="Times New Roman"/>
                <a:cs typeface="Times New Roman"/>
              </a:rPr>
              <a:t>point:</a:t>
            </a:r>
            <a:r>
              <a:rPr sz="2800" b="1" spc="-71">
                <a:latin typeface="Times New Roman"/>
                <a:cs typeface="Times New Roman"/>
              </a:rPr>
              <a:t> </a:t>
            </a:r>
            <a:r>
              <a:rPr lang="en-US" sz="2800" b="1" spc="-71">
                <a:latin typeface="Times New Roman"/>
                <a:cs typeface="Times New Roman"/>
              </a:rPr>
              <a:t>__________________________________________________________________________________________</a:t>
            </a:r>
          </a:p>
          <a:p>
            <a:pPr marL="22225">
              <a:lnSpc>
                <a:spcPct val="150000"/>
              </a:lnSpc>
              <a:spcBef>
                <a:spcPts val="178"/>
              </a:spcBef>
            </a:pPr>
            <a:r>
              <a:rPr lang="en-US" sz="2800" b="1">
                <a:latin typeface="Times New Roman"/>
                <a:cs typeface="Times New Roman"/>
              </a:rPr>
              <a:t>Total Language</a:t>
            </a:r>
            <a:r>
              <a:rPr sz="2800" b="1" spc="-98">
                <a:latin typeface="Times New Roman"/>
                <a:cs typeface="Times New Roman"/>
              </a:rPr>
              <a:t> </a:t>
            </a:r>
            <a:r>
              <a:rPr lang="en-US" sz="2800" b="1" spc="-98">
                <a:latin typeface="Times New Roman"/>
                <a:cs typeface="Times New Roman"/>
              </a:rPr>
              <a:t> Raw Score Calculation</a:t>
            </a:r>
            <a:r>
              <a:rPr lang="en-US" sz="2800" b="1" spc="-36">
                <a:latin typeface="Times New Roman"/>
                <a:cs typeface="Times New Roman"/>
              </a:rPr>
              <a:t> : __________________________________________________________________   ________________________________________________________________________________________</a:t>
            </a:r>
            <a:endParaRPr lang="en-US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694107"/>
              </p:ext>
            </p:extLst>
          </p:nvPr>
        </p:nvGraphicFramePr>
        <p:xfrm>
          <a:off x="763538" y="2527300"/>
          <a:ext cx="17657018" cy="76903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85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28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1134110" marR="1118870" algn="ctr">
                        <a:lnSpc>
                          <a:spcPts val="1675"/>
                        </a:lnSpc>
                      </a:pPr>
                      <a:r>
                        <a:rPr sz="2700" b="1" dirty="0">
                          <a:latin typeface="Times New Roman"/>
                          <a:cs typeface="Times New Roman"/>
                        </a:rPr>
                        <a:t>(AC)</a:t>
                      </a:r>
                      <a:r>
                        <a:rPr sz="27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endParaRPr sz="2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1195070" marR="1180465" algn="ctr">
                        <a:lnSpc>
                          <a:spcPts val="1675"/>
                        </a:lnSpc>
                      </a:pPr>
                      <a:r>
                        <a:rPr sz="2700" b="1" dirty="0">
                          <a:latin typeface="Times New Roman"/>
                          <a:cs typeface="Times New Roman"/>
                        </a:rPr>
                        <a:t>(EC)</a:t>
                      </a:r>
                      <a:endParaRPr sz="2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5"/>
                  </a:ext>
                </a:extLst>
              </a:tr>
              <a:tr h="69191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en-US" sz="2300" b="1">
                        <a:latin typeface="Times New Roman"/>
                        <a:cs typeface="Times New Roman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2300" b="1">
                          <a:latin typeface="Times New Roman"/>
                          <a:cs typeface="Times New Roman"/>
                        </a:rPr>
                        <a:t>Receptive Raw Score calculation :…..........................................................</a:t>
                      </a:r>
                      <a:endParaRPr sz="23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en-US" sz="2300" b="1" i="0" u="none" strike="noStrike" noProof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300" b="1" i="0" u="none" strike="noStrike" noProof="0">
                          <a:solidFill>
                            <a:srgbClr val="000000"/>
                          </a:solidFill>
                          <a:latin typeface="Times New Roman"/>
                        </a:rPr>
                        <a:t>Expressive Raw Score calculation :..........................................................</a:t>
                      </a:r>
                      <a:endParaRPr b="1"/>
                    </a:p>
                  </a:txBody>
                  <a:tcPr marL="0" marR="0" marT="0" marB="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7865303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7F81EC8-D92E-3CE7-2BD8-3FDFD5D5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72338304-24A8-3DED-BF19-21D8FD542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455371"/>
              </p:ext>
            </p:extLst>
          </p:nvPr>
        </p:nvGraphicFramePr>
        <p:xfrm>
          <a:off x="386549" y="1480242"/>
          <a:ext cx="8831481" cy="7524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776">
                  <a:extLst>
                    <a:ext uri="{9D8B030D-6E8A-4147-A177-3AD203B41FA5}">
                      <a16:colId xmlns="" xmlns:a16="http://schemas.microsoft.com/office/drawing/2014/main" val="1001022202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71482695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61498740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374914513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84189618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1132248291"/>
                    </a:ext>
                  </a:extLst>
                </a:gridCol>
              </a:tblGrid>
              <a:tr h="544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Age group</a:t>
                      </a:r>
                      <a:endParaRPr lang="aa-ET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4638775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0 - 11/12m </a:t>
                      </a:r>
                      <a:endParaRPr lang="en-US" sz="20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4.3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8.5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10.7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12.1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5611372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 - 1y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14.1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16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16.5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17.8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18.9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243237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1y6/12m - 1y11 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18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20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22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71073013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2y – 2y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27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30.5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34.8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03396380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2y 6/12m - 2y11/12m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27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31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1585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3y - 3y 6/12m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30.2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32.5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39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64125278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3y 6/12 - 3y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36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40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41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8570573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4y – 4y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39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41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47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48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0287742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4y6/12m – 4y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41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47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49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667686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5y - 5y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47.5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50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55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5381097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5y 6/12m - 5y11/12m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50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56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59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62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2635848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6y - 6y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57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59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61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62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9287712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6y 6/12m - 6y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60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62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3331974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&gt;7 year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60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62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63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64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5822121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33009C5-F9D6-D116-3A17-4DDDDB59D2D9}"/>
              </a:ext>
            </a:extLst>
          </p:cNvPr>
          <p:cNvSpPr txBox="1"/>
          <p:nvPr/>
        </p:nvSpPr>
        <p:spPr>
          <a:xfrm>
            <a:off x="385220" y="317500"/>
            <a:ext cx="8839200" cy="10542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u="sng" dirty="0">
                <a:effectLst/>
                <a:latin typeface="Times New Roman"/>
                <a:ea typeface="Calibri"/>
                <a:cs typeface="Times New Roman"/>
              </a:rPr>
              <a:t>Table (1) </a:t>
            </a:r>
            <a:r>
              <a:rPr lang="en-US" sz="2800" b="1" dirty="0">
                <a:effectLst/>
                <a:latin typeface="Times New Roman"/>
                <a:ea typeface="Calibri"/>
                <a:cs typeface="Times New Roman"/>
              </a:rPr>
              <a:t>Distribution of the percentile of 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Receptive</a:t>
            </a:r>
            <a:r>
              <a:rPr lang="en-US" sz="28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Raw Score </a:t>
            </a:r>
            <a:r>
              <a:rPr lang="en-US" sz="2800" b="1" dirty="0">
                <a:effectLst/>
                <a:latin typeface="Times New Roman"/>
                <a:ea typeface="Calibri"/>
                <a:cs typeface="Times New Roman"/>
              </a:rPr>
              <a:t>of the Sudanese 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PLS-4 </a:t>
            </a:r>
            <a:r>
              <a:rPr lang="en-US" sz="2800" b="1" dirty="0">
                <a:effectLst/>
                <a:latin typeface="Times New Roman"/>
                <a:ea typeface="Calibri"/>
                <a:cs typeface="Times New Roman"/>
              </a:rPr>
              <a:t>for all normal subjects</a:t>
            </a:r>
            <a:endParaRPr lang="aa-ET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3E1E7CB1-E150-B066-B315-9D21DBE91B99}"/>
              </a:ext>
            </a:extLst>
          </p:cNvPr>
          <p:cNvCxnSpPr>
            <a:cxnSpLocks/>
          </p:cNvCxnSpPr>
          <p:nvPr/>
        </p:nvCxnSpPr>
        <p:spPr>
          <a:xfrm>
            <a:off x="9529220" y="241300"/>
            <a:ext cx="0" cy="1013460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F5588FD-795F-ECBC-A367-F4FC423BD737}"/>
              </a:ext>
            </a:extLst>
          </p:cNvPr>
          <p:cNvSpPr txBox="1"/>
          <p:nvPr/>
        </p:nvSpPr>
        <p:spPr>
          <a:xfrm>
            <a:off x="9910220" y="317500"/>
            <a:ext cx="8839200" cy="1051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u="sng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Table( 2 ) </a:t>
            </a:r>
            <a:r>
              <a:rPr lang="en-US" sz="28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 of different percentiles according to age groups in Expressive test scores:</a:t>
            </a:r>
            <a:endParaRPr lang="aa-ET" sz="2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6072B8C-4A07-0258-3A52-B3203A2BB5B6}"/>
              </a:ext>
            </a:extLst>
          </p:cNvPr>
          <p:cNvSpPr txBox="1"/>
          <p:nvPr/>
        </p:nvSpPr>
        <p:spPr>
          <a:xfrm>
            <a:off x="385219" y="9085112"/>
            <a:ext cx="8902025" cy="11439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Receptive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raw scores</a:t>
            </a: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 highlighted as bold values are considered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borderline 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→ counseling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and follow up is recommended </a:t>
            </a:r>
          </a:p>
          <a:p>
            <a:pPr algn="l"/>
            <a:r>
              <a:rPr lang="en-US" sz="2000" u="sng" dirty="0">
                <a:latin typeface="Times New Roman"/>
                <a:cs typeface="Times New Roman"/>
              </a:rPr>
              <a:t>The final equation of the Receptive score</a:t>
            </a:r>
            <a:r>
              <a:rPr lang="en-US" sz="2000" dirty="0">
                <a:latin typeface="Times New Roman"/>
                <a:cs typeface="Times New Roman"/>
              </a:rPr>
              <a:t> = 8.07 + age in months X0.672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2D833C2-3F09-B82C-A31A-2B41B62929C8}"/>
              </a:ext>
            </a:extLst>
          </p:cNvPr>
          <p:cNvSpPr txBox="1"/>
          <p:nvPr/>
        </p:nvSpPr>
        <p:spPr>
          <a:xfrm>
            <a:off x="9785240" y="9076557"/>
            <a:ext cx="8839302" cy="11439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Expressive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raw </a:t>
            </a: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scores highlighted as bold values are considered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borderline 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→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counseling </a:t>
            </a: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and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follow up is recommended </a:t>
            </a:r>
          </a:p>
          <a:p>
            <a:pPr algn="l"/>
            <a:r>
              <a:rPr lang="en-US" sz="2000" u="sng" dirty="0">
                <a:latin typeface="Times New Roman"/>
                <a:cs typeface="Times New Roman"/>
              </a:rPr>
              <a:t>The final equation of the Expressive score</a:t>
            </a:r>
            <a:r>
              <a:rPr lang="en-US" sz="2000" dirty="0">
                <a:latin typeface="Times New Roman"/>
                <a:cs typeface="Times New Roman"/>
              </a:rPr>
              <a:t> = 5.5 + age in months X0.672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32F2D03C-3FD9-C474-9A23-E635FD6CA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375139"/>
              </p:ext>
            </p:extLst>
          </p:nvPr>
        </p:nvGraphicFramePr>
        <p:xfrm>
          <a:off x="9771615" y="1480242"/>
          <a:ext cx="8831481" cy="7524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776">
                  <a:extLst>
                    <a:ext uri="{9D8B030D-6E8A-4147-A177-3AD203B41FA5}">
                      <a16:colId xmlns="" xmlns:a16="http://schemas.microsoft.com/office/drawing/2014/main" val="1001022202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71482695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61498740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374914513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84189618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1132248291"/>
                    </a:ext>
                  </a:extLst>
                </a:gridCol>
              </a:tblGrid>
              <a:tr h="544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Age group</a:t>
                      </a:r>
                      <a:endParaRPr lang="aa-ET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4638775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0 - 11/12m </a:t>
                      </a:r>
                      <a:endParaRPr lang="en-US" sz="20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3.3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5611372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 - 1y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14.2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20.7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21.9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43237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1y6/12m - 1y11 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1073013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2y – 2y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21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22.3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3396380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2y 6/12m - 2y11/12m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21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585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3y - 3y 6/12m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29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31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4125278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3y 6/12 - 3y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32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34.2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570573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4y – 4y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41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287742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4y6/12m – 4y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39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40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67686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5y - 5y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41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381097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5y 6/12m - 5y11/12m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43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635848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6y - 6y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52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287712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6y 6/12m - 6y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56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61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331974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&gt;7 year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59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61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8221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26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A01BF53-E41E-BAEE-95D9-9BBC2349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7CA2F2B-D005-842F-3D44-4444C88CA8BE}"/>
              </a:ext>
            </a:extLst>
          </p:cNvPr>
          <p:cNvSpPr txBox="1"/>
          <p:nvPr/>
        </p:nvSpPr>
        <p:spPr>
          <a:xfrm>
            <a:off x="353136" y="317500"/>
            <a:ext cx="8839200" cy="1054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(3)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 of the percentile of total score  of the Sudanese test for all normal subjects</a:t>
            </a:r>
            <a:endParaRPr lang="aa-ET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5FC22D98-53E2-82B7-4093-7B7EA4261E6B}"/>
              </a:ext>
            </a:extLst>
          </p:cNvPr>
          <p:cNvCxnSpPr>
            <a:cxnSpLocks/>
          </p:cNvCxnSpPr>
          <p:nvPr/>
        </p:nvCxnSpPr>
        <p:spPr>
          <a:xfrm>
            <a:off x="9497136" y="241300"/>
            <a:ext cx="0" cy="1013460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1510707-1F39-E2D3-A1A2-2201A5943A05}"/>
              </a:ext>
            </a:extLst>
          </p:cNvPr>
          <p:cNvSpPr txBox="1"/>
          <p:nvPr/>
        </p:nvSpPr>
        <p:spPr>
          <a:xfrm>
            <a:off x="353135" y="9062984"/>
            <a:ext cx="8902025" cy="1166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Total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 raw </a:t>
            </a: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scores highlighted as bold values are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considered borderline 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→  counseling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and follow up is recommended </a:t>
            </a:r>
            <a:endParaRPr lang="en-US" dirty="0">
              <a:latin typeface="Times New Roman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en-US" sz="2000" u="sng" dirty="0">
                <a:latin typeface="Times New Roman"/>
                <a:cs typeface="Times New Roman"/>
              </a:rPr>
              <a:t>The final equation of the Total score</a:t>
            </a:r>
            <a:r>
              <a:rPr lang="en-US" sz="2000" dirty="0">
                <a:latin typeface="Times New Roman"/>
                <a:cs typeface="Times New Roman"/>
              </a:rPr>
              <a:t> = 13.6 + age in months X1.3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B0894767-255F-3037-5BAA-DB6DD49E6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383161"/>
              </p:ext>
            </p:extLst>
          </p:nvPr>
        </p:nvGraphicFramePr>
        <p:xfrm>
          <a:off x="354465" y="1480242"/>
          <a:ext cx="8831481" cy="7524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776">
                  <a:extLst>
                    <a:ext uri="{9D8B030D-6E8A-4147-A177-3AD203B41FA5}">
                      <a16:colId xmlns="" xmlns:a16="http://schemas.microsoft.com/office/drawing/2014/main" val="1001022202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71482695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61498740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374914513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84189618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1132248291"/>
                    </a:ext>
                  </a:extLst>
                </a:gridCol>
              </a:tblGrid>
              <a:tr h="544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Age group</a:t>
                      </a:r>
                      <a:endParaRPr lang="aa-E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4638775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0 - 11/12m 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5611372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1y - 1y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27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40.8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243237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1y6/12m - 1y11 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36.1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40.2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42.5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44.9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71073013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2y – 2y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42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51.5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56.7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60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03396380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2y 6/12m - 2y11/12m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46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51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1585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3y - 3y 6/12m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59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64125278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3y 6/12 - 3y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68.1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8570573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4y – 4y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78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0287742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4y6/12m – 4y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81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83.2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88.5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667686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5y - 5y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88.2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99.5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5381097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5y 6/12m - 5y11/12m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99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2635848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6y - 6y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112.2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9287712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6y 6/12m - 6y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3331974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 year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58221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865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8BC23E1-AAFB-DEB7-7C07-062E8E980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AD40EC8A-4AAF-697D-CDBB-4CA616103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163189"/>
              </p:ext>
            </p:extLst>
          </p:nvPr>
        </p:nvGraphicFramePr>
        <p:xfrm>
          <a:off x="4304502" y="1116153"/>
          <a:ext cx="10401307" cy="8986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4453">
                  <a:extLst>
                    <a:ext uri="{9D8B030D-6E8A-4147-A177-3AD203B41FA5}">
                      <a16:colId xmlns="" xmlns:a16="http://schemas.microsoft.com/office/drawing/2014/main" val="1001022202"/>
                    </a:ext>
                  </a:extLst>
                </a:gridCol>
                <a:gridCol w="3733427">
                  <a:extLst>
                    <a:ext uri="{9D8B030D-6E8A-4147-A177-3AD203B41FA5}">
                      <a16:colId xmlns="" xmlns:a16="http://schemas.microsoft.com/office/drawing/2014/main" val="2714826959"/>
                    </a:ext>
                  </a:extLst>
                </a:gridCol>
                <a:gridCol w="3733427">
                  <a:extLst>
                    <a:ext uri="{9D8B030D-6E8A-4147-A177-3AD203B41FA5}">
                      <a16:colId xmlns="" xmlns:a16="http://schemas.microsoft.com/office/drawing/2014/main" val="614987409"/>
                    </a:ext>
                  </a:extLst>
                </a:gridCol>
              </a:tblGrid>
              <a:tr h="592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Age group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Receptive</a:t>
                      </a:r>
                      <a:endParaRPr lang="en-US" sz="27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Expressive</a:t>
                      </a:r>
                      <a:endParaRPr lang="en-US" sz="27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4638775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0-2m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AC1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EC1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0111079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3m-5m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AC1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EC3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573486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6m-8m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AC4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EC3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544992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9m- 11/12m </a:t>
                      </a:r>
                      <a:endParaRPr lang="en-US" sz="2000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AC4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EC3</a:t>
                      </a:r>
                      <a:endParaRPr lang="aa-ET" sz="20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561137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 - 1y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AC8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EC8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432379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1y6/12m - 1y11 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AC12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EC12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107301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2y – 2y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AC15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EC17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3396380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2y 6/12m - 2y11/12m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AC19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EC20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5859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3y - 3y 6/12m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AC24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EC23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4125278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3y 6/12 - 3y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AC29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EC29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5705739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4y – 4y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AC32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EC35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287742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4y6/12m – 4y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AC38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EC35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67686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5y - 5y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AC45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EC42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381097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5y 6/12m - 5y11/12m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AC49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EC47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6358486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6y - 6y 5/12m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AC53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EC52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2877126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6y 6/12m - 6y 11/12m</a:t>
                      </a:r>
                      <a:endParaRPr lang="en-US" b="1" dirty="0"/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AC53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EC57</a:t>
                      </a:r>
                      <a:endParaRPr lang="aa-ET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331974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Aptos Narrow"/>
                        </a:rPr>
                        <a:t>&gt;7 year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AC53</a:t>
                      </a:r>
                      <a:endParaRPr lang="en-US" sz="2000" b="1" dirty="0"/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EC57</a:t>
                      </a:r>
                      <a:endParaRPr lang="en-US" sz="2000" b="1" dirty="0"/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822121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F601490-C8FB-EA87-5059-9797B1681514}"/>
              </a:ext>
            </a:extLst>
          </p:cNvPr>
          <p:cNvSpPr txBox="1"/>
          <p:nvPr/>
        </p:nvSpPr>
        <p:spPr>
          <a:xfrm>
            <a:off x="513556" y="317500"/>
            <a:ext cx="17526000" cy="548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u="sng" dirty="0">
                <a:effectLst/>
                <a:latin typeface="Times New Roman"/>
                <a:ea typeface="Calibri"/>
                <a:cs typeface="Times New Roman"/>
              </a:rPr>
              <a:t>Table (4) 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 start points</a:t>
            </a:r>
            <a:r>
              <a:rPr lang="en-US" sz="2800" b="1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for children at different </a:t>
            </a:r>
            <a:r>
              <a:rPr lang="en-US" sz="2800" b="1" dirty="0">
                <a:effectLst/>
                <a:latin typeface="Times New Roman"/>
                <a:ea typeface="Calibri"/>
                <a:cs typeface="Times New Roman"/>
              </a:rPr>
              <a:t>age groups </a:t>
            </a:r>
            <a:r>
              <a:rPr lang="en-US" sz="2800" b="1" dirty="0">
                <a:latin typeface="Times New Roman"/>
                <a:ea typeface="Calibri"/>
                <a:cs typeface="Times New Roman"/>
              </a:rPr>
              <a:t>for Sudanese PLS-4</a:t>
            </a:r>
            <a:endParaRPr lang="aa-ET" sz="2800" dirty="0"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500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A01BF53-E41E-BAEE-95D9-9BBC2349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7CA2F2B-D005-842F-3D44-4444C88CA8BE}"/>
              </a:ext>
            </a:extLst>
          </p:cNvPr>
          <p:cNvSpPr txBox="1"/>
          <p:nvPr/>
        </p:nvSpPr>
        <p:spPr>
          <a:xfrm>
            <a:off x="353136" y="317500"/>
            <a:ext cx="8839200" cy="1054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(3)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 of the percentile of total score  of the Sudanese test for all normal subjects</a:t>
            </a:r>
            <a:endParaRPr lang="aa-ET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5FC22D98-53E2-82B7-4093-7B7EA4261E6B}"/>
              </a:ext>
            </a:extLst>
          </p:cNvPr>
          <p:cNvCxnSpPr>
            <a:cxnSpLocks/>
          </p:cNvCxnSpPr>
          <p:nvPr/>
        </p:nvCxnSpPr>
        <p:spPr>
          <a:xfrm>
            <a:off x="9497136" y="241300"/>
            <a:ext cx="0" cy="1013460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1510707-1F39-E2D3-A1A2-2201A5943A05}"/>
              </a:ext>
            </a:extLst>
          </p:cNvPr>
          <p:cNvSpPr txBox="1"/>
          <p:nvPr/>
        </p:nvSpPr>
        <p:spPr>
          <a:xfrm>
            <a:off x="353135" y="9062984"/>
            <a:ext cx="8902025" cy="1166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Total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 raw </a:t>
            </a:r>
            <a:r>
              <a:rPr lang="en-US" sz="2000" dirty="0">
                <a:effectLst/>
                <a:latin typeface="Times New Roman"/>
                <a:ea typeface="Calibri"/>
                <a:cs typeface="Times New Roman"/>
              </a:rPr>
              <a:t>scores highlighted as bold values are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considered borderline 🡲 counseling and follow up is recommended </a:t>
            </a:r>
            <a:endParaRPr lang="en-US" dirty="0">
              <a:latin typeface="Times New Roman"/>
              <a:cs typeface="Times New Roman"/>
            </a:endParaRPr>
          </a:p>
          <a:p>
            <a:pPr>
              <a:spcAft>
                <a:spcPts val="1000"/>
              </a:spcAft>
            </a:pPr>
            <a:r>
              <a:rPr lang="en-US" sz="2000" u="sng" dirty="0">
                <a:latin typeface="Times New Roman"/>
                <a:cs typeface="Times New Roman"/>
              </a:rPr>
              <a:t>The final equation of the Total score</a:t>
            </a:r>
            <a:r>
              <a:rPr lang="en-US" sz="2000" dirty="0">
                <a:latin typeface="Times New Roman"/>
                <a:cs typeface="Times New Roman"/>
              </a:rPr>
              <a:t> = 13.6 + age in months X1.3</a:t>
            </a:r>
            <a:endParaRPr lang="en-US">
              <a:latin typeface="Times New Roman"/>
              <a:cs typeface="Times New Roman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B0894767-255F-3037-5BAA-DB6DD49E6E6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4465" y="1480242"/>
          <a:ext cx="8831481" cy="7524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776">
                  <a:extLst>
                    <a:ext uri="{9D8B030D-6E8A-4147-A177-3AD203B41FA5}">
                      <a16:colId xmlns="" xmlns:a16="http://schemas.microsoft.com/office/drawing/2014/main" val="1001022202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71482695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614987409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374914513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2841896184"/>
                    </a:ext>
                  </a:extLst>
                </a:gridCol>
                <a:gridCol w="1250741">
                  <a:extLst>
                    <a:ext uri="{9D8B030D-6E8A-4147-A177-3AD203B41FA5}">
                      <a16:colId xmlns="" xmlns:a16="http://schemas.microsoft.com/office/drawing/2014/main" val="1132248291"/>
                    </a:ext>
                  </a:extLst>
                </a:gridCol>
              </a:tblGrid>
              <a:tr h="544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Age group</a:t>
                      </a:r>
                      <a:endParaRPr lang="aa-E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percentile</a:t>
                      </a:r>
                      <a:endParaRPr lang="aa-E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4638775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0 - 11/12m 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5611372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1y - 1y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27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37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40.8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243237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1y6/12m - 1y11 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36.1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40.2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42.5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44.9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71073013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2y – 2y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42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48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51.5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56.7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60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03396380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2y 6/12m - 2y11/12m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46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51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57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1585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3y - 3y 6/12m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59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64125278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3y 6/12 - 3y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68.1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78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85705739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4y – 4y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78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0287742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4y6/12m – 4y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81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83.2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88.5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94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667686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5y - 5y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88.2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99.5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53810974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5y 6/12m - 5y11/12m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99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107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2635848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6y - 6y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112.2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115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92877126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6y 6/12m - 6y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127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33319741"/>
                  </a:ext>
                </a:extLst>
              </a:tr>
              <a:tr h="4974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 year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118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123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126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129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130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5822121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AD40EC8A-4AAF-697D-CDBB-4CA616103E2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808327" y="1480242"/>
          <a:ext cx="8704264" cy="7582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986">
                  <a:extLst>
                    <a:ext uri="{9D8B030D-6E8A-4147-A177-3AD203B41FA5}">
                      <a16:colId xmlns="" xmlns:a16="http://schemas.microsoft.com/office/drawing/2014/main" val="1001022202"/>
                    </a:ext>
                  </a:extLst>
                </a:gridCol>
                <a:gridCol w="2988139">
                  <a:extLst>
                    <a:ext uri="{9D8B030D-6E8A-4147-A177-3AD203B41FA5}">
                      <a16:colId xmlns="" xmlns:a16="http://schemas.microsoft.com/office/drawing/2014/main" val="2714826959"/>
                    </a:ext>
                  </a:extLst>
                </a:gridCol>
                <a:gridCol w="2988139">
                  <a:extLst>
                    <a:ext uri="{9D8B030D-6E8A-4147-A177-3AD203B41FA5}">
                      <a16:colId xmlns="" xmlns:a16="http://schemas.microsoft.com/office/drawing/2014/main" val="614987409"/>
                    </a:ext>
                  </a:extLst>
                </a:gridCol>
              </a:tblGrid>
              <a:tr h="599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Age group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Receptive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Expressive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4638775"/>
                  </a:ext>
                </a:extLst>
              </a:tr>
              <a:tr h="37476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0-2m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AC1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EC1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0111079"/>
                  </a:ext>
                </a:extLst>
              </a:tr>
              <a:tr h="37476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3m-5m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AC1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EC3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5734864"/>
                  </a:ext>
                </a:extLst>
              </a:tr>
              <a:tr h="37476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6m-8m</a:t>
                      </a: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AC4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EC3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5449921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9m- 11/12m 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AC4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EC3</a:t>
                      </a:r>
                      <a:endParaRPr lang="aa-ET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5611372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1y - 1y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AC8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EC8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432379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1y6/12m - 1y11 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AC12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EC12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1073013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2y – 2y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AC15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EC17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3396380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2y 6/12m - 2y11/12m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AC19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EC20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5859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3y - 3y 6/12m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AC24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EC23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4125278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3y 6/12 - 3y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AC29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EC29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5705739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4y – 4y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AC32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EC35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2877421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4y6/12m – 4y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AC38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EC35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676864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5y - 5y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AC45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EC42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3810974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5y 6/12m - 5y11/12m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AC49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EC47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6358486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6y - 6y 5/12m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AC53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EC52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2877126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6y 6/12m - 6y 11/12m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AC53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EC57</a:t>
                      </a:r>
                      <a:endParaRPr lang="aa-ET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3319741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&gt;7 year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AC53</a:t>
                      </a:r>
                      <a:endParaRPr lang="en-US" sz="1600" b="1" dirty="0"/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EC57</a:t>
                      </a:r>
                      <a:endParaRPr lang="en-US" sz="1600" b="1" dirty="0"/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8221216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9803490" y="205205"/>
            <a:ext cx="8709101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u="sng" dirty="0" smtClean="0">
                <a:effectLst/>
                <a:latin typeface="Times New Roman"/>
                <a:ea typeface="Calibri"/>
                <a:cs typeface="Times New Roman"/>
              </a:rPr>
              <a:t>Table (4) </a:t>
            </a:r>
            <a:r>
              <a:rPr lang="en-US" sz="2800" b="1" dirty="0" smtClean="0">
                <a:latin typeface="Times New Roman"/>
                <a:ea typeface="Calibri"/>
                <a:cs typeface="Times New Roman"/>
              </a:rPr>
              <a:t> start points</a:t>
            </a:r>
            <a:r>
              <a:rPr lang="en-US" sz="2800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b="1" dirty="0" smtClean="0">
                <a:latin typeface="Times New Roman"/>
                <a:ea typeface="Calibri"/>
                <a:cs typeface="Times New Roman"/>
              </a:rPr>
              <a:t>for children at different </a:t>
            </a:r>
            <a:r>
              <a:rPr lang="en-US" sz="2800" b="1" dirty="0" smtClean="0">
                <a:effectLst/>
                <a:latin typeface="Times New Roman"/>
                <a:ea typeface="Calibri"/>
                <a:cs typeface="Times New Roman"/>
              </a:rPr>
              <a:t>age groups </a:t>
            </a:r>
            <a:r>
              <a:rPr lang="en-US" sz="2800" b="1" dirty="0" smtClean="0">
                <a:latin typeface="Times New Roman"/>
                <a:ea typeface="Calibri"/>
                <a:cs typeface="Times New Roman"/>
              </a:rPr>
              <a:t>for Sudanese PLS-4</a:t>
            </a:r>
            <a:endParaRPr lang="aa-ET" sz="2800" dirty="0"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44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1633</Words>
  <Application>Microsoft Office PowerPoint</Application>
  <PresentationFormat>Custom</PresentationFormat>
  <Paragraphs>764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Aptos Narrow</vt:lpstr>
      <vt:lpstr>Arial</vt:lpstr>
      <vt:lpstr>Calibri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Fatma</dc:creator>
  <cp:lastModifiedBy>HASSAN ELHASSAN</cp:lastModifiedBy>
  <cp:revision>424</cp:revision>
  <dcterms:created xsi:type="dcterms:W3CDTF">2025-03-07T11:02:16Z</dcterms:created>
  <dcterms:modified xsi:type="dcterms:W3CDTF">2025-03-19T20:32:20Z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2024-12-26T00:00:00Z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2025-03-07T00:00:00Z</vt:filetime>
  </property>
  <property fmtid="{D5CDD505-2E9C-101B-9397-08002B2CF9AE}" pid="5" name="Producer">
    <vt:lpwstr>Microsoft® Word 2010</vt:lpwstr>
  </property>
</Properties>
</file>