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notesSlides/notesSlide1.xml" ContentType="application/vnd.openxmlformats-officedocument.presentationml.notesSlide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137"/>
  </p:notesMasterIdLst>
  <p:sldIdLst>
    <p:sldId id="591" r:id="rId2"/>
    <p:sldId id="498" r:id="rId3"/>
    <p:sldId id="496" r:id="rId4"/>
    <p:sldId id="364" r:id="rId5"/>
    <p:sldId id="622" r:id="rId6"/>
    <p:sldId id="603" r:id="rId7"/>
    <p:sldId id="604" r:id="rId8"/>
    <p:sldId id="476" r:id="rId9"/>
    <p:sldId id="474" r:id="rId10"/>
    <p:sldId id="366" r:id="rId11"/>
    <p:sldId id="367" r:id="rId12"/>
    <p:sldId id="475" r:id="rId13"/>
    <p:sldId id="606" r:id="rId14"/>
    <p:sldId id="409" r:id="rId15"/>
    <p:sldId id="386" r:id="rId16"/>
    <p:sldId id="451" r:id="rId17"/>
    <p:sldId id="523" r:id="rId18"/>
    <p:sldId id="452" r:id="rId19"/>
    <p:sldId id="450" r:id="rId20"/>
    <p:sldId id="480" r:id="rId21"/>
    <p:sldId id="379" r:id="rId22"/>
    <p:sldId id="479" r:id="rId23"/>
    <p:sldId id="556" r:id="rId24"/>
    <p:sldId id="624" r:id="rId25"/>
    <p:sldId id="623" r:id="rId26"/>
    <p:sldId id="400" r:id="rId27"/>
    <p:sldId id="401" r:id="rId28"/>
    <p:sldId id="602" r:id="rId29"/>
    <p:sldId id="490" r:id="rId30"/>
    <p:sldId id="456" r:id="rId31"/>
    <p:sldId id="626" r:id="rId32"/>
    <p:sldId id="621" r:id="rId33"/>
    <p:sldId id="563" r:id="rId34"/>
    <p:sldId id="416" r:id="rId35"/>
    <p:sldId id="458" r:id="rId36"/>
    <p:sldId id="524" r:id="rId37"/>
    <p:sldId id="611" r:id="rId38"/>
    <p:sldId id="410" r:id="rId39"/>
    <p:sldId id="407" r:id="rId40"/>
    <p:sldId id="408" r:id="rId41"/>
    <p:sldId id="487" r:id="rId42"/>
    <p:sldId id="418" r:id="rId43"/>
    <p:sldId id="486" r:id="rId44"/>
    <p:sldId id="608" r:id="rId45"/>
    <p:sldId id="607" r:id="rId46"/>
    <p:sldId id="484" r:id="rId47"/>
    <p:sldId id="467" r:id="rId48"/>
    <p:sldId id="529" r:id="rId49"/>
    <p:sldId id="530" r:id="rId50"/>
    <p:sldId id="432" r:id="rId51"/>
    <p:sldId id="511" r:id="rId52"/>
    <p:sldId id="527" r:id="rId53"/>
    <p:sldId id="582" r:id="rId54"/>
    <p:sldId id="459" r:id="rId55"/>
    <p:sldId id="461" r:id="rId56"/>
    <p:sldId id="500" r:id="rId57"/>
    <p:sldId id="472" r:id="rId58"/>
    <p:sldId id="393" r:id="rId59"/>
    <p:sldId id="392" r:id="rId60"/>
    <p:sldId id="423" r:id="rId61"/>
    <p:sldId id="424" r:id="rId62"/>
    <p:sldId id="435" r:id="rId63"/>
    <p:sldId id="434" r:id="rId64"/>
    <p:sldId id="482" r:id="rId65"/>
    <p:sldId id="525" r:id="rId66"/>
    <p:sldId id="398" r:id="rId67"/>
    <p:sldId id="391" r:id="rId68"/>
    <p:sldId id="430" r:id="rId69"/>
    <p:sldId id="585" r:id="rId70"/>
    <p:sldId id="440" r:id="rId71"/>
    <p:sldId id="439" r:id="rId72"/>
    <p:sldId id="534" r:id="rId73"/>
    <p:sldId id="586" r:id="rId74"/>
    <p:sldId id="385" r:id="rId75"/>
    <p:sldId id="373" r:id="rId76"/>
    <p:sldId id="404" r:id="rId77"/>
    <p:sldId id="387" r:id="rId78"/>
    <p:sldId id="512" r:id="rId79"/>
    <p:sldId id="567" r:id="rId80"/>
    <p:sldId id="616" r:id="rId81"/>
    <p:sldId id="438" r:id="rId82"/>
    <p:sldId id="515" r:id="rId83"/>
    <p:sldId id="568" r:id="rId84"/>
    <p:sldId id="569" r:id="rId85"/>
    <p:sldId id="501" r:id="rId86"/>
    <p:sldId id="535" r:id="rId87"/>
    <p:sldId id="617" r:id="rId88"/>
    <p:sldId id="514" r:id="rId89"/>
    <p:sldId id="588" r:id="rId90"/>
    <p:sldId id="388" r:id="rId91"/>
    <p:sldId id="442" r:id="rId92"/>
    <p:sldId id="513" r:id="rId93"/>
    <p:sldId id="564" r:id="rId94"/>
    <p:sldId id="565" r:id="rId95"/>
    <p:sldId id="627" r:id="rId96"/>
    <p:sldId id="628" r:id="rId97"/>
    <p:sldId id="589" r:id="rId98"/>
    <p:sldId id="509" r:id="rId99"/>
    <p:sldId id="629" r:id="rId100"/>
    <p:sldId id="540" r:id="rId101"/>
    <p:sldId id="510" r:id="rId102"/>
    <p:sldId id="632" r:id="rId103"/>
    <p:sldId id="542" r:id="rId104"/>
    <p:sldId id="396" r:id="rId105"/>
    <p:sldId id="436" r:id="rId106"/>
    <p:sldId id="594" r:id="rId107"/>
    <p:sldId id="571" r:id="rId108"/>
    <p:sldId id="507" r:id="rId109"/>
    <p:sldId id="547" r:id="rId110"/>
    <p:sldId id="543" r:id="rId111"/>
    <p:sldId id="544" r:id="rId112"/>
    <p:sldId id="570" r:id="rId113"/>
    <p:sldId id="618" r:id="rId114"/>
    <p:sldId id="592" r:id="rId115"/>
    <p:sldId id="576" r:id="rId116"/>
    <p:sldId id="578" r:id="rId117"/>
    <p:sldId id="577" r:id="rId118"/>
    <p:sldId id="615" r:id="rId119"/>
    <p:sldId id="536" r:id="rId120"/>
    <p:sldId id="522" r:id="rId121"/>
    <p:sldId id="639" r:id="rId122"/>
    <p:sldId id="383" r:id="rId123"/>
    <p:sldId id="506" r:id="rId124"/>
    <p:sldId id="573" r:id="rId125"/>
    <p:sldId id="595" r:id="rId126"/>
    <p:sldId id="574" r:id="rId127"/>
    <p:sldId id="633" r:id="rId128"/>
    <p:sldId id="537" r:id="rId129"/>
    <p:sldId id="504" r:id="rId130"/>
    <p:sldId id="441" r:id="rId131"/>
    <p:sldId id="619" r:id="rId132"/>
    <p:sldId id="620" r:id="rId133"/>
    <p:sldId id="635" r:id="rId134"/>
    <p:sldId id="636" r:id="rId135"/>
    <p:sldId id="372" r:id="rId136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5AE2"/>
    <a:srgbClr val="C74CBD"/>
    <a:srgbClr val="DB4DBA"/>
    <a:srgbClr val="FFBFBF"/>
    <a:srgbClr val="F63BC5"/>
    <a:srgbClr val="5C2504"/>
    <a:srgbClr val="5D3015"/>
    <a:srgbClr val="0070C0"/>
    <a:srgbClr val="5995AB"/>
    <a:srgbClr val="E3AF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AFE37D-4C19-83E3-5216-8CF96ABEA230}" v="10" dt="2025-08-25T11:15:52.608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presProps" Target="presProp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microsoft.com/office/2015/10/relationships/revisionInfo" Target="revisionInfo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24T11:15:45.6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25433 3857 16383 0 0,'0'0'0'0'0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1-17T21:38:50.3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7707 7534 16383 0 0,'0'1'0'0'0,"-2"0"0"0"0,0 1 0 0 0,-1 2 0 0 0,-1 1 0 0 0,0 1 0 0 0,-1 1 0 0 0,0 0 0 0 0,1-1 0 0 0,-1 0 0 0 0,1-2 0 0 0,0 1 0 0 0,0-1 0 0 0,0 0 0 0 0,0-1 0 0 0,1 1 0 0 0,-1 0 0 0 0,0 0 0 0 0,0-1 0 0 0,1 1 0 0 0,-1 0 0 0 0,0 0 0 0 0,0-1 0 0 0,0 1 0 0 0,1 0 0 0 0,-1 0 0 0 0,0 0 0 0 0,0 0 0 0 0,0-1 0 0 0,0 1 0 0 0,1 0 0 0 0,-1 0 0 0 0,0 0 0 0 0,0-1 0 0 0,0 1 0 0 0,1 0 0 0 0,-1 0 0 0 0,0 0 0 0 0,0-1 0 0 0,0 1 0 0 0,1 0 0 0 0,-1 0 0 0 0,0 0 0 0 0,0 0 0 0 0,0-1 0 0 0,0 1 0 0 0,1-1 0 0 0,-1 0 0 0 0,0-1 0 0 0,0-1 0 0 0,0 1 0 0 0,1-2 0 0 0,-1 1 0 0 0,0-1 0 0 0,0 2 0 0 0,0 0 0 0 0,1 1 0 0 0,-1 1 0 0 0,0 0 0 0 0,0 1 0 0 0,0 2 0 0 0,0-1 0 0 0,1 1 0 0 0,0-1 0 0 0,-1 0 0 0 0,0-1 0 0 0,0-1 0 0 0,1 0 0 0 0,-1 0 0 0 0,0 0 0 0 0,0-1 0 0 0,0 1 0 0 0,1 0 0 0 0,-1-1 0 0 0,0 1 0 0 0,0 0 0 0 0,0 0 0 0 0,0 0 0 0 0,1 2 0 0 0,-1 0 0 0 0,0 1 0 0 0,0 0 0 0 0,1 0 0 0 0,0 1 0 0 0,1 0 0 0 0,0 0 0 0 0,1-1 0 0 0,1 1 0 0 0,-1 0 0 0 0,-1 0 0 0 0,0-1 0 0 0,-1 1 0 0 0,0-1 0 0 0,0 1 0 0 0,0 0 0 0 0,0-1 0 0 0,1 1 0 0 0,0 0 0 0 0,0-1 0 0 0,0 1 0 0 0,0-1 0 0 0,0 1 0 0 0,0 0 0 0 0,0-1 0 0 0,-1 1 0 0 0,0 0 0 0 0,0-1 0 0 0,0 1 0 0 0,1-1 0 0 0,-1 0 0 0 0,1 0 0 0 0,1-2 0 0 0,-1 0 0 0 0,1 0 0 0 0,-1 0 0 0 0,1 1 0 0 0,-1 1 0 0 0,0 0 0 0 0,-1 0 0 0 0,-1 1 0 0 0,2-1 0 0 0,-1 0 0 0 0,0 0 0 0 0,1-2 0 0 0,-1 0 0 0 0,0 1 0 0 0,0-1 0 0 0,0 2 0 0 0,-1 0 0 0 0,0 1 0 0 0,0-1 0 0 0,0 1 0 0 0,1-1 0 0 0,1 1 0 0 0,0 0 0 0 0,-1 0 0 0 0,1-1 0 0 0,-1 1 0 0 0,-1 0 0 0 0,1-1 0 0 0,-1 1 0 0 0,2-1 0 0 0,1 1 0 0 0,0 0 0 0 0,0-1 0 0 0,1 1 0 0 0,0 0 0 0 0,-1-1 0 0 0,0 1 0 0 0,-1-1 0 0 0,1 1 0 0 0,0 0 0 0 0,0-1 0 0 0,0 1 0 0 0,0 0 0 0 0,0-1 0 0 0,1-1 0 0 0,-1-1 0 0 0,1 0 0 0 0,0-1 0 0 0,0 0 0 0 0,0-1 0 0 0,0 1 0 0 0,0 0 0 0 0,0-1 0 0 0,-1 1 0 0 0,0 0 0 0 0,0 0 0 0 0,1-1 0 0 0,0 1 0 0 0,0 1 0 0 0,-1 0 0 0 0,1 0 0 0 0,1 1 0 0 0,-1-1 0 0 0,0-1 0 0 0,0 1 0 0 0,0-1 0 0 0,0-1 0 0 0,0 1 0 0 0,0 0 0 0 0,0 0 0 0 0,0-1 0 0 0,0 1 0 0 0,0 0 0 0 0,0 0 0 0 0,0 0 0 0 0,0-1 0 0 0,0 1 0 0 0,0 0 0 0 0,0 0 0 0 0,0 0 0 0 0,0 0 0 0 0,0-1 0 0 0,0 1 0 0 0,0 0 0 0 0,0 0 0 0 0,0 0 0 0 0,0-1 0 0 0,0 1 0 0 0,0 0 0 0 0,0 0 0 0 0,0 0 0 0 0,0-1 0 0 0,0 1 0 0 0,0 0 0 0 0,0 0 0 0 0,0 0 0 0 0,0 0 0 0 0,0-1 0 0 0,0 1 0 0 0,0 0 0 0 0,0 0 0 0 0,0 0 0 0 0,0-1 0 0 0,0 1 0 0 0,0 0 0 0 0,0 0 0 0 0,0 0 0 0 0,0-1 0 0 0,0 1 0 0 0,0 0 0 0 0,0 0 0 0 0,0 0 0 0 0,0 0 0 0 0,0-1 0 0 0,0 1 0 0 0,0 0 0 0 0,0 0 0 0 0,0 0 0 0 0,0-1 0 0 0,0 1 0 0 0,0 0 0 0 0,0 0 0 0 0,0 0 0 0 0,0-1 0 0 0,0 1 0 0 0,0 0 0 0 0,0 0 0 0 0,0 0 0 0 0,0 0 0 0 0,0-1 0 0 0,0 1 0 0 0,0 0 0 0 0,0 0 0 0 0,0 0 0 0 0,0-1 0 0 0,0 1 0 0 0,0 0 0 0 0,0 0 0 0 0,0 0 0 0 0,0 0 0 0 0,0-1 0 0 0,0 1 0 0 0,0 0 0 0 0,0 0 0 0 0,0 0 0 0 0,0-1 0 0 0,0 1 0 0 0,0 0 0 0 0,0 0 0 0 0,0-1 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1-17T21:38:50.3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8037 8286 16383 0 0,'1'0'0'0'0,"1"0"0"0"0,0 0 0 0 0,1 0 0 0 0,0 0 0 0 0,1 0 0 0 0,0 0 0 0 0,1 0 0 0 0,0 0 0 0 0,1 0 0 0 0,1 0 0 0 0,1 0 0 0 0,-1 0 0 0 0,1 1 0 0 0,0 1 0 0 0,0 0 0 0 0,-1 1 0 0 0,1 0 0 0 0,0 1 0 0 0,-1 0 0 0 0,2 0 0 0 0,0 0 0 0 0,1 0 0 0 0,3 0 0 0 0,0 0 0 0 0,1 0 0 0 0,1-1 0 0 0,1 1 0 0 0,-1 0 0 0 0,1 0 0 0 0,-1 1 0 0 0,1 0 0 0 0,-1 1 0 0 0,1 1 0 0 0,-1 0 0 0 0,0 1 0 0 0,0-1 0 0 0,1 1 0 0 0,-1 0 0 0 0,0-1 0 0 0,0 1 0 0 0,0 0 0 0 0,-1 0 0 0 0,-1-1 0 0 0,-1 1 0 0 0,0-1 0 0 0,-2 0 0 0 0,-1 0 0 0 0,0-2 0 0 0,0 0 0 0 0,-2 1 0 0 0,1-1 0 0 0,-1 2 0 0 0,1 0 0 0 0,-1 0 0 0 0,1 1 0 0 0,-1-1 0 0 0,1 1 0 0 0,-1 0 0 0 0,1 0 0 0 0,0-1 0 0 0,-1 1 0 0 0,1 0 0 0 0,0-1 0 0 0,-1 1 0 0 0,-1 0 0 0 0,-1-1 0 0 0,0 1 0 0 0,-1-1 0 0 0,0 1 0 0 0,-1-1 0 0 0,1-1 0 0 0,0-1 0 0 0,-1 0 0 0 0,1-1 0 0 0,0 0 0 0 0,0 0 0 0 0,-1-1 0 0 0,1 1 0 0 0,0 0 0 0 0,0-1 0 0 0,0 1 0 0 0,-1 0 0 0 0,1 0 0 0 0,0 0 0 0 0,0-1 0 0 0,0 1 0 0 0,0 0 0 0 0,-1 0 0 0 0,1 0 0 0 0,0 0 0 0 0,0-1 0 0 0,0 1 0 0 0,-1 0 0 0 0,1 0 0 0 0,0 0 0 0 0,0-1 0 0 0,0 1 0 0 0,-1 0 0 0 0,1 0 0 0 0,0 0 0 0 0,0-1 0 0 0,0 1 0 0 0,0 0 0 0 0,-1 0 0 0 0,1 0 0 0 0,0 0 0 0 0,0-1 0 0 0,0 1 0 0 0,-1 0 0 0 0,1 0 0 0 0,0 0 0 0 0,0-1 0 0 0,0 1 0 0 0,-1 0 0 0 0,1 0 0 0 0,0 0 0 0 0,0-1 0 0 0,0 1 0 0 0,0 0 0 0 0,-1 0 0 0 0,1 0 0 0 0,0 0 0 0 0,0-1 0 0 0,0 1 0 0 0,-1 0 0 0 0,1 0 0 0 0,0 0 0 0 0,0-1 0 0 0,0 1 0 0 0,-1 0 0 0 0,1 0 0 0 0,0 0 0 0 0,0-1 0 0 0,0 1 0 0 0,0 0 0 0 0,-1 0 0 0 0,1-1 0 0 0,0 1 0 0 0,0-1 0 0 0,0 1 0 0 0,-1 0 0 0 0,1 0 0 0 0,0 0 0 0 0,0-1 0 0 0,0 1 0 0 0,-1 0 0 0 0,1 0 0 0 0,0 0 0 0 0,0 0 0 0 0,0-1 0 0 0,0 1 0 0 0,-1 0 0 0 0,1 0 0 0 0,-1 0 0 0 0,0-1 0 0 0,-2 1 0 0 0,0 0 0 0 0,-1 0 0 0 0,0 0 0 0 0,0-1 0 0 0,0 1 0 0 0,0 0 0 0 0,0 0 0 0 0,0 0 0 0 0,0 0 0 0 0,0-1 0 0 0,0 1 0 0 0,0 0 0 0 0,0 0 0 0 0,0 0 0 0 0,0-1 0 0 0,0 1 0 0 0,0 0 0 0 0,0 0 0 0 0,0 0 0 0 0,0-1 0 0 0,0 1 0 0 0,0 0 0 0 0,0 0 0 0 0,0 0 0 0 0,0 0 0 0 0,0-1 0 0 0,0 1 0 0 0,0 0 0 0 0,0 0 0 0 0,0 0 0 0 0,0-1 0 0 0,0 1 0 0 0,0-1 0 0 0,0-2 0 0 0,-1-2 0 0 0,0-2 0 0 0,0 0 0 0 0,0 0 0 0 0,0 0 0 0 0,-1 0 0 0 0,2-1 0 0 0,-1 1 0 0 0,1-1 0 0 0,0 1 0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1-17T21:38:50.3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8954 7852 16383 0 0,'-1'0'0'0'0,"1"2"0"0"0,-1 0 0 0 0,0 1 0 0 0,1 1 0 0 0,-1-1 0 0 0,1 1 0 0 0,0 0 0 0 0,0 0 0 0 0,0 0 0 0 0,0 0 0 0 0,0 0 0 0 0,0 0 0 0 0,0 0 0 0 0,0 2 0 0 0,0 0 0 0 0,-1 1 0 0 0,-1 0 0 0 0,1 0 0 0 0,-1 1 0 0 0,1 0 0 0 0,0 0 0 0 0,0-1 0 0 0,-1 1 0 0 0,0 0 0 0 0,0 0 0 0 0,0-1 0 0 0,0 1 0 0 0,0-1 0 0 0,1 1 0 0 0,0 0 0 0 0,1-1 0 0 0,0 1 0 0 0,0 0 0 0 0,0-1 0 0 0,0 1 0 0 0,0-1 0 0 0,0 1 0 0 0,0 0 0 0 0,0-1 0 0 0,0 1 0 0 0,0 0 0 0 0,0-1 0 0 0,0 1 0 0 0,0-1 0 0 0,0 1 0 0 0,0 0 0 0 0,0-1 0 0 0,0 1 0 0 0,0 0 0 0 0,0-1 0 0 0,0 1 0 0 0,0 0 0 0 0,0-1 0 0 0,0 1 0 0 0,0-1 0 0 0,0 0 0 0 0,0-1 0 0 0,0 0 0 0 0,0-2 0 0 0,0 1 0 0 0,0-2 0 0 0,0 1 0 0 0,0 0 0 0 0,0 1 0 0 0,0-1 0 0 0,0 1 0 0 0,0 0 0 0 0,0 0 0 0 0,0-1 0 0 0,0 1 0 0 0,0 0 0 0 0,0 0 0 0 0,0 1 0 0 0,0 0 0 0 0,0 1 0 0 0,0-1 0 0 0,0 2 0 0 0,0-1 0 0 0,0 0 0 0 0,0-1 0 0 0,0 0 0 0 0,0-2 0 0 0,0 1 0 0 0,0-1 0 0 0,0 1 0 0 0,0 0 0 0 0,0 1 0 0 0,0-1 0 0 0,0 1 0 0 0,0-1 0 0 0,0 0 0 0 0,0-1 0 0 0,0 0 0 0 0,0 0 0 0 0,0-1 0 0 0,0 1 0 0 0,0 0 0 0 0,0 0 0 0 0,0-1 0 0 0,0 1 0 0 0,0 0 0 0 0,0 0 0 0 0,0 2 0 0 0,0-1 0 0 0,0 1 0 0 0,0-2 0 0 0,0 2 0 0 0,0 0 0 0 0,0 0 0 0 0,0 0 0 0 0,1 0 0 0 0,0 1 0 0 0,0 0 0 0 0,1 0 0 0 0,0 1 0 0 0,0-1 0 0 0,1 1 0 0 0,-2 0 0 0 0,1-1 0 0 0,-1 1 0 0 0,-1 0 0 0 0,0-1 0 0 0,0 1 0 0 0,0 0 0 0 0,0-1 0 0 0,0 1 0 0 0,0 0 0 0 0,0-1 0 0 0,0 1 0 0 0,0-1 0 0 0,0 0 0 0 0,0-1 0 0 0,0-1 0 0 0,0 0 0 0 0,0-1 0 0 0,0 0 0 0 0,0 0 0 0 0,0 0 0 0 0,0 0 0 0 0,1-1 0 0 0,0 1 0 0 0,0 0 0 0 0,-1-1 0 0 0,0 1 0 0 0,1 0 0 0 0,-1 0 0 0 0,0 0 0 0 0,1 0 0 0 0,0-1 0 0 0,-1 1 0 0 0,1 0 0 0 0,-1 0 0 0 0,1 0 0 0 0,0-1 0 0 0,0 1 0 0 0,0 0 0 0 0,1 0 0 0 0,1 0 0 0 0,-1-1 0 0 0,1 1 0 0 0,0 0 0 0 0,0 0 0 0 0,0 0 0 0 0,1 0 0 0 0,0-1 0 0 0,0 1 0 0 0,-1 0 0 0 0,0 0 0 0 0,0 0 0 0 0,-1-1 0 0 0,1 1 0 0 0,-1 0 0 0 0,-1 0 0 0 0,0 0 0 0 0,0-1 0 0 0,-1 1 0 0 0,0-1 0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1-17T21:38:50.3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8969 9093 16383 0 0,'-1'0'0'0'0,"-1"-1"0"0"0,-2 0 0 0 0,-1-2 0 0 0,-2 0 0 0 0,0 0 0 0 0,-1-1 0 0 0,0 0 0 0 0,0 0 0 0 0,0 0 0 0 0,1 0 0 0 0,-1 0 0 0 0,0 0 0 0 0,0 1 0 0 0,1-1 0 0 0,-1 0 0 0 0,0 0 0 0 0,1 0 0 0 0,-1 1 0 0 0,1-1 0 0 0,-1 0 0 0 0,1 0 0 0 0,1 0 0 0 0,1 1 0 0 0,0-1 0 0 0,1 0 0 0 0,0 0 0 0 0,0 0 0 0 0,1 0 0 0 0,-1 1 0 0 0,0-1 0 0 0,-1 0 0 0 0,1 0 0 0 0,-1 0 0 0 0,1 1 0 0 0,0-1 0 0 0,0 0 0 0 0,0 0 0 0 0,0 0 0 0 0,0 1 0 0 0,0-1 0 0 0,1 0 0 0 0,-1 0 0 0 0,0 0 0 0 0,0-1 0 0 0,0 0 0 0 0,1-1 0 0 0,-1-1 0 0 0,0 0 0 0 0,0-1 0 0 0,0 1 0 0 0,1-1 0 0 0,-1 0 0 0 0,0 1 0 0 0,0-1 0 0 0,0 0 0 0 0,1 1 0 0 0,-2-1 0 0 0,0 0 0 0 0,-1 1 0 0 0,-1 0 0 0 0,1 1 0 0 0,-1 0 0 0 0,0 2 0 0 0,1-1 0 0 0,0 2 0 0 0,0-1 0 0 0,-1 0 0 0 0,2 1 0 0 0,-1-1 0 0 0,1 0 0 0 0,-1 0 0 0 0,-1 1 0 0 0,1-1 0 0 0,0 0 0 0 0,-1 0 0 0 0,0 0 0 0 0,0 1 0 0 0,1-1 0 0 0,1 0 0 0 0,-2 0 0 0 0,2 0 0 0 0,0 1 0 0 0,0-1 0 0 0,-1 0 0 0 0,-1 0 0 0 0,0 0 0 0 0,0 0 0 0 0,-1 1 0 0 0,1-1 0 0 0,-1 0 0 0 0,0 0 0 0 0,1 0 0 0 0,0 1 0 0 0,0-1 0 0 0,2 0 0 0 0,0 0 0 0 0,1 0 0 0 0,0 1 0 0 0,1-1 0 0 0,-1 0 0 0 0,0 0 0 0 0,1 1 0 0 0,-1-1 0 0 0,0 1 0 0 0,1-1 0 0 0,-1 0 0 0 0,0 0 0 0 0,0 0 0 0 0,0 1 0 0 0,0-1 0 0 0,1 0 0 0 0,-1 0 0 0 0,0 0 0 0 0,0 0 0 0 0,0 1 0 0 0,1-1 0 0 0,-1 0 0 0 0,0 0 0 0 0,0 0 0 0 0,0 1 0 0 0,1-1 0 0 0,-1 0 0 0 0,0 0 0 0 0,0 0 0 0 0,0 1 0 0 0,0-1 0 0 0,1 0 0 0 0,-1 0 0 0 0,0 0 0 0 0,0 0 0 0 0,0 1 0 0 0,1-1 0 0 0,-1 0 0 0 0,0 0 0 0 0,0 0 0 0 0,0 1 0 0 0,1-1 0 0 0,-1 0 0 0 0,0 0 0 0 0,0 0 0 0 0,0 1 0 0 0,0-1 0 0 0,1 0 0 0 0,-1 0 0 0 0,0 0 0 0 0,0 0 0 0 0,0 1 0 0 0,1-1 0 0 0,-1 0 0 0 0,0 0 0 0 0,0 0 0 0 0,0 1 0 0 0,1-1 0 0 0,-1 0 0 0 0,0 0 0 0 0,0 0 0 0 0,0 1 0 0 0,0-1 0 0 0,1 0 0 0 0,-1 0 0 0 0,0 0 0 0 0,0 0 0 0 0,0 1 0 0 0,1-1 0 0 0,-1 0 0 0 0,0 0 0 0 0,0 0 0 0 0,0 1 0 0 0,1-1 0 0 0,-1 0 0 0 0,0 0 0 0 0,0 0 0 0 0,0 1 0 0 0,0-1 0 0 0,1 0 0 0 0,-1 0 0 0 0,0 0 0 0 0,0 0 0 0 0,0 1 0 0 0,1-1 0 0 0,1 0 0 0 0,0 0 0 0 0,1 0 0 0 0,0 1 0 0 0,0-1 0 0 0,0 0 0 0 0,1 0 0 0 0,0 0 0 0 0,0 1 0 0 0,0-1 0 0 0,0 0 0 0 0,0 0 0 0 0,0 0 0 0 0,0 0 0 0 0,0 1 0 0 0,-1-1 0 0 0,0 0 0 0 0,0 0 0 0 0,1 0 0 0 0,-1 1 0 0 0,1-1 0 0 0,0 0 0 0 0,0 0 0 0 0,0 0 0 0 0,0 0 0 0 0,0 1 0 0 0,-1-1 0 0 0,0 0 0 0 0,0 0 0 0 0,1 0 0 0 0,-1 1 0 0 0,0-1 0 0 0,0 0 0 0 0,0 0 0 0 0,0 0 0 0 0,0 1 0 0 0,-2-1 0 0 0,1 1 0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1-17T21:38:50.3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8998 9101 16383 0 0,'-1'-2'0'0'0,"1"-1"0"0"0,-1-1 0 0 0,0-2 0 0 0,1-1 0 0 0,-1 1 0 0 0,1 1 0 0 0,-1 0 0 0 0,0 1 0 0 0,0-1 0 0 0,1 1 0 0 0,-1 0 0 0 0,1-1 0 0 0,0 1 0 0 0,0 0 0 0 0,0-1 0 0 0,0 1 0 0 0,0 0 0 0 0,0 0 0 0 0,-1 1 0 0 0,0-1 0 0 0,0 0 0 0 0,1 0 0 0 0,0 1 0 0 0,0-1 0 0 0,0-1 0 0 0,0 1 0 0 0,0 0 0 0 0,0 0 0 0 0,0-1 0 0 0,0 1 0 0 0,0 0 0 0 0,0 0 0 0 0,0 0 0 0 0,0 1 0 0 0,0-1 0 0 0,0-1 0 0 0,0 0 0 0 0,0-1 0 0 0,2-1 0 0 0,0 0 0 0 0,1-1 0 0 0,1 1 0 0 0,-1-1 0 0 0,1 0 0 0 0,0 1 0 0 0,0 1 0 0 0,0 0 0 0 0,0 2 0 0 0,-1 0 0 0 0,0 0 0 0 0,0 0 0 0 0,1 0 0 0 0,-1 1 0 0 0,0-1 0 0 0,1 0 0 0 0,0 1 0 0 0,0-1 0 0 0,-1 0 0 0 0,1 0 0 0 0,0 0 0 0 0,0 1 0 0 0,0-1 0 0 0,0 0 0 0 0,-1 0 0 0 0,1 0 0 0 0,0 0 0 0 0,0 1 0 0 0,0-1 0 0 0,-1 0 0 0 0,1 0 0 0 0,0 0 0 0 0,-1 1 0 0 0,1-1 0 0 0,0 2 0 0 0,-1 1 0 0 0,1 0 0 0 0,0 0 0 0 0,0 1 0 0 0,0 0 0 0 0,-1 1 0 0 0,1-1 0 0 0,0 0 0 0 0,0 0 0 0 0,0 0 0 0 0,-1 0 0 0 0,1 0 0 0 0,0 0 0 0 0,0 0 0 0 0,0 0 0 0 0,0 0 0 0 0,-1 0 0 0 0,1 0 0 0 0,0 0 0 0 0,0 0 0 0 0,0 0 0 0 0,-1 0 0 0 0,1 0 0 0 0,0 0 0 0 0,0 0 0 0 0,0 0 0 0 0,-1 0 0 0 0,1 1 0 0 0,-2 0 0 0 0,-1 2 0 0 0,0 0 0 0 0,0 0 0 0 0,-1 1 0 0 0,0 0 0 0 0,-1 0 0 0 0,1 0 0 0 0,0 0 0 0 0,0 0 0 0 0,0-1 0 0 0,0 1 0 0 0,0 0 0 0 0,0 0 0 0 0,0 0 0 0 0,0 0 0 0 0,0-1 0 0 0,0 1 0 0 0,0 0 0 0 0,0 0 0 0 0,0 0 0 0 0,0-1 0 0 0,0 1 0 0 0,0 0 0 0 0,0 0 0 0 0,0 0 0 0 0,0 0 0 0 0,0-1 0 0 0,0 1 0 0 0,0 0 0 0 0,0 0 0 0 0,0 0 0 0 0,0-1 0 0 0,0 1 0 0 0,0 0 0 0 0,0 0 0 0 0,0 0 0 0 0,0-1 0 0 0,0 1 0 0 0,-1 0 0 0 0,0 0 0 0 0,1 0 0 0 0,-2 0 0 0 0,1-1 0 0 0,0 1 0 0 0,0 0 0 0 0,0 0 0 0 0,-1 0 0 0 0,0-1 0 0 0,-1 1 0 0 0,-1 0 0 0 0,0 0 0 0 0,1 0 0 0 0,-1 0 0 0 0,0-1 0 0 0,0 1 0 0 0,0 0 0 0 0,0 0 0 0 0,0-1 0 0 0,0 0 0 0 0,0 1 0 0 0,1 0 0 0 0,-1 0 0 0 0,0 0 0 0 0,0-1 0 0 0,0 1 0 0 0,1 0 0 0 0,-1 0 0 0 0,0 0 0 0 0,0 0 0 0 0,0-1 0 0 0,1 1 0 0 0,-1 0 0 0 0,0 0 0 0 0,0 0 0 0 0,0-1 0 0 0,1 1 0 0 0,0 0 0 0 0,-1 0 0 0 0,0 0 0 0 0,0-1 0 0 0,0 1 0 0 0,1 0 0 0 0,-1 0 0 0 0,0 0 0 0 0,0 0 0 0 0,0-1 0 0 0,1 1 0 0 0,-1-2 0 0 0,0 1 0 0 0,0 1 0 0 0,0-1 0 0 0,0 0 0 0 0,1 1 0 0 0,-1 0 0 0 0,0 0 0 0 0,0 0 0 0 0,1-1 0 0 0,1 1 0 0 0,0-1 0 0 0,1 0 0 0 0,-1 0 0 0 0,0 0 0 0 0,1 1 0 0 0,0-1 0 0 0,0 1 0 0 0,1 0 0 0 0,0 0 0 0 0,0-1 0 0 0,0 1 0 0 0,0 0 0 0 0,0 0 0 0 0,0 0 0 0 0,0 0 0 0 0,0-1 0 0 0,0 1 0 0 0,0-1 0 0 0,-1 0 0 0 0,0-2 0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1-17T21:38:50.3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8997 8938 16383 0 0,'-2'0'0'0'0,"-5"2"0"0"0,-1 0 0 0 0,-2 1 0 0 0,0 0 0 0 0,0-1 0 0 0,1 0 0 0 0,0-1 0 0 0,1-1 0 0 0,1 1 0 0 0,1-1 0 0 0,0-1 0 0 0,2 1 0 0 0,0 0 0 0 0,0 0 0 0 0,0 0 0 0 0,1 0 0 0 0,-1 0 0 0 0,0 0 0 0 0,-1 0 0 0 0,-1 0 0 0 0,-1 0 0 0 0,0 0 0 0 0,1 0 0 0 0,0 0 0 0 0,0 0 0 0 0,-1 0 0 0 0,0 0 0 0 0,0 0 0 0 0,-1 0 0 0 0,-1 0 0 0 0,0 0 0 0 0,-2 0 0 0 0,0 0 0 0 0,0 0 0 0 0,0 0 0 0 0,1 0 0 0 0,1 0 0 0 0,0 0 0 0 0,0 0 0 0 0,2 0 0 0 0,-1 0 0 0 0,0 0 0 0 0,2 0 0 0 0,0 0 0 0 0,0 0 0 0 0,2 0 0 0 0,0 0 0 0 0,0 0 0 0 0,0 0 0 0 0,1 0 0 0 0,-1 0 0 0 0,0 0 0 0 0,1 0 0 0 0,-1 0 0 0 0,0 0 0 0 0,0 0 0 0 0,0 0 0 0 0,1 0 0 0 0,-1 0 0 0 0,0 0 0 0 0,0 0 0 0 0,0 0 0 0 0,0 0 0 0 0,1 0 0 0 0,-1 0 0 0 0,0 0 0 0 0,0 0 0 0 0,0 0 0 0 0,1 0 0 0 0,-1 0 0 0 0,0 0 0 0 0,0 0 0 0 0,0 0 0 0 0,1 0 0 0 0,-1 0 0 0 0,0 0 0 0 0,0 0 0 0 0,0 0 0 0 0,0 0 0 0 0,1 0 0 0 0,-1 0 0 0 0,0 0 0 0 0,1 0 0 0 0,1 1 0 0 0,0 1 0 0 0,1 0 0 0 0,1 1 0 0 0,0 0 0 0 0,0 1 0 0 0,0 0 0 0 0,0 0 0 0 0,0 0 0 0 0,1 0 0 0 0,-1-1 0 0 0,0 1 0 0 0,0 0 0 0 0,0 0 0 0 0,0 0 0 0 0,0 0 0 0 0,0-1 0 0 0,0 1 0 0 0,0 0 0 0 0,0 0 0 0 0,0 0 0 0 0,0 0 0 0 0,0-1 0 0 0,0 1 0 0 0,0 0 0 0 0,0 0 0 0 0,0-1 0 0 0,0 0 0 0 0,0 1 0 0 0,2 0 0 0 0,0 0 0 0 0,1 0 0 0 0,1-1 0 0 0,-1 1 0 0 0,1 0 0 0 0,0 0 0 0 0,0 0 0 0 0,0 0 0 0 0,0-1 0 0 0,0 1 0 0 0,0 0 0 0 0,0 0 0 0 0,-1 0 0 0 0,1-1 0 0 0,0 1 0 0 0,0 0 0 0 0,0 0 0 0 0,-1 0 0 0 0,1-1 0 0 0,0 1 0 0 0,0 0 0 0 0,0 0 0 0 0,0 0 0 0 0,-1-1 0 0 0,1-1 0 0 0,0 0 0 0 0,0-2 0 0 0,0 1 0 0 0,-1-1 0 0 0,1 0 0 0 0,0 0 0 0 0,0-1 0 0 0,0 1 0 0 0,-1 0 0 0 0,1 0 0 0 0,0 0 0 0 0,0 0 0 0 0,0 0 0 0 0,0 0 0 0 0,-1 0 0 0 0,1 0 0 0 0,0 0 0 0 0,0 0 0 0 0,0 0 0 0 0,-1 0 0 0 0,1 0 0 0 0,0 0 0 0 0,0 0 0 0 0,0 0 0 0 0,2 0 0 0 0,2 0 0 0 0,1 0 0 0 0,1 0 0 0 0,1 0 0 0 0,1 0 0 0 0,0 0 0 0 0,-1 0 0 0 0,-3 0 0 0 0,0 0 0 0 0,-2 0 0 0 0,0-1 0 0 0,0 1 0 0 0,0-1 0 0 0,1-1 0 0 0,-1 1 0 0 0,0 0 0 0 0,-1 0 0 0 0,-1 1 0 0 0,1-1 0 0 0,0 1 0 0 0,0 0 0 0 0,1 0 0 0 0,1 0 0 0 0,0 0 0 0 0,0 0 0 0 0,1 0 0 0 0,-1 0 0 0 0,0 0 0 0 0,0 0 0 0 0,-2 0 0 0 0,0 0 0 0 0,-1 0 0 0 0,0 0 0 0 0,0 0 0 0 0,-1 0 0 0 0,1 0 0 0 0,0 0 0 0 0,-1 0 0 0 0,1 0 0 0 0,0 0 0 0 0,0 0 0 0 0,-1 0 0 0 0,1 0 0 0 0,0 0 0 0 0,0 0 0 0 0,0 0 0 0 0,-1 0 0 0 0,1 0 0 0 0,0 0 0 0 0,0 0 0 0 0,0 0 0 0 0,0 0 0 0 0,-1 0 0 0 0,1 0 0 0 0,0 0 0 0 0,0 0 0 0 0,0 0 0 0 0,-1 0 0 0 0,1 0 0 0 0,0 0 0 0 0,0 0 0 0 0,0 0 0 0 0,0 0 0 0 0,-1 0 0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1-17T21:38:50.3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8998 9041 16383 0 0,'0'0'0'0'0,"0"2"0"0"0,0 0 0 0 0,0 1 0 0 0,0 1 0 0 0,0-1 0 0 0,0 1 0 0 0,0 0 0 0 0,0 0 0 0 0,0 0 0 0 0,0 0 0 0 0,0 0 0 0 0,0 0 0 0 0,0 0 0 0 0,0 0 0 0 0,0-1 0 0 0,0 1 0 0 0,0 0 0 0 0,0 0 0 0 0,0 0 0 0 0,0-1 0 0 0,1 1 0 0 0,0 0 0 0 0,2 0 0 0 0,0 0 0 0 0,0-1 0 0 0,1 1 0 0 0,0 0 0 0 0,0 0 0 0 0,0 0 0 0 0,0 0 0 0 0,0-1 0 0 0,-1 1 0 0 0,1 0 0 0 0,0 0 0 0 0,0 0 0 0 0,0-1 0 0 0,0 1 0 0 0,-1 0 0 0 0,1 0 0 0 0,0 0 0 0 0,0-1 0 0 0,0 1 0 0 0,-1 0 0 0 0,1 0 0 0 0,0 0 0 0 0,0 0 0 0 0,0-1 0 0 0,-1 1 0 0 0,1 0 0 0 0,0 0 0 0 0,0 0 0 0 0,0-1 0 0 0,0 1 0 0 0,-1 0 0 0 0,1 0 0 0 0,0 0 0 0 0,0-1 0 0 0,0 1 0 0 0,-1 0 0 0 0,1 0 0 0 0,0 0 0 0 0,0 0 0 0 0,-1-1 0 0 0,0 1 0 0 0,1 0 0 0 0,0 0 0 0 0,0 0 0 0 0,0-1 0 0 0,0 1 0 0 0,-1 0 0 0 0,1 0 0 0 0,0 0 0 0 0,0-1 0 0 0,0 1 0 0 0,-1 0 0 0 0,1 0 0 0 0,0 0 0 0 0,0 0 0 0 0,0 2 0 0 0,2 2 0 0 0,2 4 0 0 0,1 2 0 0 0,1 3 0 0 0,1 4 0 0 0,-1 1 0 0 0,-1 0 0 0 0,-1-1 0 0 0,-1-2 0 0 0,-2-3 0 0 0,-2-3 0 0 0,-1-4 0 0 0,-1-3 0 0 0,-1-1 0 0 0,0-1 0 0 0,-1-1 0 0 0,1 1 0 0 0,0-1 0 0 0,-1 0 0 0 0,1 0 0 0 0,0 1 0 0 0,0 0 0 0 0,0-1 0 0 0,0 1 0 0 0,0 0 0 0 0,0 0 0 0 0,0 0 0 0 0,0 0 0 0 0,0-1 0 0 0,0 1 0 0 0,0 0 0 0 0,0 0 0 0 0,0 0 0 0 0,0 0 0 0 0,0-1 0 0 0,0 1 0 0 0,0 0 0 0 0,0 0 0 0 0,0 0 0 0 0,0-1 0 0 0,0 1 0 0 0,0 0 0 0 0,0 0 0 0 0,0 0 0 0 0,0 0 0 0 0,0-1 0 0 0,0 1 0 0 0,0 0 0 0 0,0 0 0 0 0,0 0 0 0 0,0-1 0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1-17T21:38:50.3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9073 9003 16383 0 0,'0'0'0'0'0,"-2"2"0"0"0,0 0 0 0 0,-1 1 0 0 0,-1 0 0 0 0,1 1 0 0 0,-1 0 0 0 0,0 0 0 0 0,0 0 0 0 0,0 0 0 0 0,0 0 0 0 0,0 0 0 0 0,0 0 0 0 0,0 0 0 0 0,1-1 0 0 0,-1 1 0 0 0,0-2 0 0 0,0 1 0 0 0,0 1 0 0 0,0-1 0 0 0,1 0 0 0 0,-1 1 0 0 0,0 0 0 0 0,1-1 0 0 0,1 0 0 0 0,-1 0 0 0 0,1 1 0 0 0,-1-1 0 0 0,0 0 0 0 0,0 1 0 0 0,-1 0 0 0 0,1-1 0 0 0,-1 1 0 0 0,1 0 0 0 0,0-1 0 0 0,1 0 0 0 0,0-2 0 0 0,1 1 0 0 0,-1 0 0 0 0,1 0 0 0 0,-2 1 0 0 0,1 0 0 0 0,0 1 0 0 0,0-1 0 0 0,0 1 0 0 0,-1 0 0 0 0,0 0 0 0 0,0 0 0 0 0,0 0 0 0 0,1 0 0 0 0,0 0 0 0 0,0-1 0 0 0,1 1 0 0 0,0 0 0 0 0,-1 0 0 0 0,1 0 0 0 0,1-1 0 0 0,-1 1 0 0 0,1 0 0 0 0,0 0 0 0 0,0 0 0 0 0,0 0 0 0 0,0-1 0 0 0,0 1 0 0 0,0 1 0 0 0,0 0 0 0 0,0 1 0 0 0,0 1 0 0 0,0 0 0 0 0,0 1 0 0 0,0-1 0 0 0,0 1 0 0 0,0 0 0 0 0,0 0 0 0 0,0-1 0 0 0,0 0 0 0 0,0 0 0 0 0,0-1 0 0 0,0 0 0 0 0,0-2 0 0 0,0 0 0 0 0,0 0 0 0 0,0 0 0 0 0,0 0 0 0 0,0-1 0 0 0,0 1 0 0 0,0 0 0 0 0,0-1 0 0 0,0 1 0 0 0,0 0 0 0 0,0 0 0 0 0,0 0 0 0 0,0-1 0 0 0,0 1 0 0 0,0 0 0 0 0,0 0 0 0 0,0 0 0 0 0,0 0 0 0 0,0-1 0 0 0,0 1 0 0 0,0 0 0 0 0,0 0 0 0 0,0 0 0 0 0,0-1 0 0 0,0 1 0 0 0,0 0 0 0 0,0 0 0 0 0,0 0 0 0 0,0-1 0 0 0,-2 1 0 0 0,0 0 0 0 0,-1 0 0 0 0,-1 0 0 0 0,0 0 0 0 0,1-1 0 0 0,-1 1 0 0 0,0 0 0 0 0,0 0 0 0 0,0 0 0 0 0,0-1 0 0 0,0 1 0 0 0,0 0 0 0 0,0 0 0 0 0,1 0 0 0 0,-1 0 0 0 0,0-1 0 0 0,0 1 0 0 0,0 0 0 0 0,1 0 0 0 0,-1 0 0 0 0,0-1 0 0 0,0 1 0 0 0,0 0 0 0 0,0 0 0 0 0,1 0 0 0 0,-1-1 0 0 0,0 1 0 0 0,0 0 0 0 0,0 0 0 0 0,1 0 0 0 0,-1 0 0 0 0,0-1 0 0 0,0 1 0 0 0,0 0 0 0 0,1 0 0 0 0,-1 0 0 0 0,0-1 0 0 0,0-1 0 0 0,1 0 0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1-15T21:27:32.5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16855 6791 16383 0 0,'0'0'0'0'0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1-16T10:00:57.372"/>
    </inkml:context>
    <inkml:brush xml:id="br0">
      <inkml:brushProperty name="width" value="0.05" units="cm"/>
      <inkml:brushProperty name="height" value="0.05" units="cm"/>
      <inkml:brushProperty name="color" value="#849398"/>
    </inkml:brush>
  </inkml:definitions>
  <inkml:trace contextRef="#ctx0" brushRef="#br0">16594 6458 16383 0 0,'-2'-2'0'0'0,"-1"-5"0"0"0,-2-2 0 0 0,-1-4 0 0 0,-1-1 0 0 0,-1-2 0 0 0,0 0 0 0 0,-1-1 0 0 0,1 2 0 0 0,0 1 0 0 0,0 2 0 0 0,0-2 0 0 0,0 1 0 0 0,0-2 0 0 0,0 0 0 0 0,0 0 0 0 0,0-1 0 0 0,0 0 0 0 0,0 0 0 0 0,1 0 0 0 0,2 1 0 0 0,2 3 0 0 0,2 0 0 0 0,0 3 0 0 0,1 0 0 0 0,0 1 0 0 0,0 0 0 0 0,1 1 0 0 0,-1-1 0 0 0,0 0 0 0 0,0 1 0 0 0,0-1 0 0 0,-1 0 0 0 0,-1 0 0 0 0,1 0 0 0 0,-1 0 0 0 0,1 0 0 0 0,1 0 0 0 0,-1 0 0 0 0,1 0 0 0 0,0 0 0 0 0,0 0 0 0 0,0 0 0 0 0,0 0 0 0 0,0 0 0 0 0,0 0 0 0 0,0 0 0 0 0,0 0 0 0 0,0 1 0 0 0,0-1 0 0 0,0 0 0 0 0,0 0 0 0 0,0 0 0 0 0,0 0 0 0 0,0 0 0 0 0,0 0 0 0 0,0 0 0 0 0,0 0 0 0 0,0 0 0 0 0,0 0 0 0 0,0 0 0 0 0,0 0 0 0 0,0 0 0 0 0,0 0 0 0 0,0 0 0 0 0,0 0 0 0 0,0 0 0 0 0,0 0 0 0 0,0 0 0 0 0,0 0 0 0 0,0 0 0 0 0,0 0 0 0 0,0 1 0 0 0,0-1 0 0 0,0 0 0 0 0,0-2 0 0 0,0-1 0 0 0,0-2 0 0 0,0 1 0 0 0,0-1 0 0 0,-1 3 0 0 0,-1 0 0 0 0,1 1 0 0 0,-2 0 0 0 0,1 1 0 0 0,0 0 0 0 0,0 1 0 0 0,1-1 0 0 0,0 0 0 0 0,1 0 0 0 0,0 0 0 0 0,0 0 0 0 0,0 1 0 0 0,0-1 0 0 0,-1-2 0 0 0,-2-1 0 0 0,-2-2 0 0 0,-1 0 0 0 0,-1 1 0 0 0,-1 1 0 0 0,0 2 0 0 0,-1 0 0 0 0,1 0 0 0 0,0 1 0 0 0,0 0 0 0 0,0-1 0 0 0,0-2 0 0 0,0-1 0 0 0,0-2 0 0 0,0-2 0 0 0,0 1 0 0 0,0-1 0 0 0,0-1 0 0 0,0 1 0 0 0,1 1 0 0 0,2 1 0 0 0,2-1 0 0 0,2 1 0 0 0,0-1 0 0 0,1 0 0 0 0,0-1 0 0 0,0 2 0 0 0,1-1 0 0 0,-1 3 0 0 0,0 0 0 0 0,0 2 0 0 0,0 1 0 0 0,0 0 0 0 0,0 2 0 0 0,0-1 0 0 0,0 0 0 0 0,0 0 0 0 0,0 1 0 0 0,0-1 0 0 0,0 0 0 0 0,0 0 0 0 0,0-1 0 0 0,0-2 0 0 0,0-2 0 0 0,0-1 0 0 0,0-2 0 0 0,0 2 0 0 0,0 1 0 0 0,0 2 0 0 0,0 1 0 0 0,0-1 0 0 0,0 1 0 0 0,0-1 0 0 0,0-1 0 0 0,0-2 0 0 0,0 0 0 0 0,0-1 0 0 0,0-1 0 0 0,0 0 0 0 0,0 0 0 0 0,0-1 0 0 0,0 1 0 0 0,0 0 0 0 0,0 0 0 0 0,0 0 0 0 0,0 0 0 0 0,0 0 0 0 0,0 0 0 0 0,0 1 0 0 0,0-1 0 0 0,0 0 0 0 0,0 0 0 0 0,0 0 0 0 0,0 0 0 0 0,0 0 0 0 0,0 0 0 0 0,0 0 0 0 0,0 0 0 0 0,0 0 0 0 0,0 0 0 0 0,0 1 0 0 0,0-1 0 0 0,0 0 0 0 0,0 0 0 0 0,0 0 0 0 0,0 0 0 0 0,0 0 0 0 0,0 0 0 0 0,0 0 0 0 0,0 0 0 0 0,0 0 0 0 0,0 0 0 0 0,0 1 0 0 0,0-1 0 0 0,0 0 0 0 0,0 0 0 0 0,0 0 0 0 0,0 0 0 0 0,0 0 0 0 0,0 0 0 0 0,0 0 0 0 0,0 0 0 0 0,0 0 0 0 0,0 0 0 0 0,0 1 0 0 0,0-1 0 0 0,0 0 0 0 0,0 0 0 0 0,0 0 0 0 0,0 0 0 0 0,0 0 0 0 0,0 0 0 0 0,0 0 0 0 0,0 0 0 0 0,0 0 0 0 0,0 0 0 0 0,0 1 0 0 0,0-1 0 0 0,0 0 0 0 0,0 0 0 0 0,0 0 0 0 0,0 0 0 0 0,0 0 0 0 0,0 0 0 0 0,0 0 0 0 0,0 0 0 0 0,0 0 0 0 0,0 0 0 0 0,0 1 0 0 0,0-1 0 0 0,0 0 0 0 0,0 0 0 0 0,0 0 0 0 0,0 0 0 0 0,0 0 0 0 0,0 0 0 0 0,0 0 0 0 0,0 0 0 0 0,0 0 0 0 0,0 0 0 0 0,0 1 0 0 0,0-1 0 0 0,0 0 0 0 0,0 0 0 0 0,0 0 0 0 0,0 0 0 0 0,0 0 0 0 0,0 0 0 0 0,0 0 0 0 0,0 0 0 0 0,0 0 0 0 0,0 0 0 0 0,0 1 0 0 0,0-1 0 0 0,0 0 0 0 0,0 0 0 0 0,0 0 0 0 0,0 0 0 0 0,0 0 0 0 0,0 1 0 0 0,0 3 0 0 0,0 1 0 0 0,0 1 0 0 0,0 1 0 0 0,0 1 0 0 0,0 0 0 0 0,0 1 0 0 0,0-2 0 0 0,0-2 0 0 0,0-2 0 0 0,0-1 0 0 0,0-1 0 0 0,0-1 0 0 0,0 2 0 0 0,0 1 0 0 0,0 1 0 0 0,0 2 0 0 0,0 1 0 0 0,0 1 0 0 0,0 0 0 0 0,0 1 0 0 0,0-1 0 0 0,0 0 0 0 0,0 1 0 0 0,0-3 0 0 0,0-1 0 0 0,0-1 0 0 0,0-1 0 0 0,0-1 0 0 0,0 2 0 0 0,0 0 0 0 0,0 2 0 0 0,0 0 0 0 0,0 2 0 0 0,0-1 0 0 0,0 2 0 0 0,0-1 0 0 0,0 0 0 0 0,0-1 0 0 0,0-2 0 0 0,0-2 0 0 0,0 0 0 0 0,0 0 0 0 0,0 0 0 0 0,0 0 0 0 0,0 1 0 0 0,0 1 0 0 0,0 1 0 0 0,0 1 0 0 0,0-1 0 0 0,0 0 0 0 0,0 1 0 0 0,0-2 0 0 0,0-1 0 0 0,0-1 0 0 0,0-1 0 0 0,2-2 0 0 0,0 1 0 0 0,-1-1 0 0 0,1 1 0 0 0,-1 2 0 0 0,-1 1 0 0 0,1 3 0 0 0,0 0 0 0 0,1 1 0 0 0,0 0 0 0 0,-1 0 0 0 0,0 1 0 0 0,-1-1 0 0 0,1 0 0 0 0,-1 0 0 0 0,0 1 0 0 0,0-1 0 0 0,-1 0 0 0 0,1 0 0 0 0,0 0 0 0 0,0 0 0 0 0,0 0 0 0 0,0 0 0 0 0,0 0 0 0 0,0 0 0 0 0,0 0 0 0 0,0 0 0 0 0,0 0 0 0 0,0 0 0 0 0,0 0 0 0 0,0 0 0 0 0,0 0 0 0 0,0 0 0 0 0,0 0 0 0 0,0 2 0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1-16T10:00:57.373"/>
    </inkml:context>
    <inkml:brush xml:id="br0">
      <inkml:brushProperty name="width" value="0.05" units="cm"/>
      <inkml:brushProperty name="height" value="0.05" units="cm"/>
      <inkml:brushProperty name="color" value="#849398"/>
    </inkml:brush>
  </inkml:definitions>
  <inkml:trace contextRef="#ctx0" brushRef="#br0">16534 5797 16383 0 0,'0'2'0'0'0,"0"1"0"0"0,-2 2 0 0 0,0 2 0 0 0,1 4 0 0 0,-1 1 0 0 0,1 3 0 0 0,1 0 0 0 0,-1 1 0 0 0,0 1 0 0 0,-1-1 0 0 0,0 1 0 0 0,1-1 0 0 0,0 0 0 0 0,1 0 0 0 0,-1 0 0 0 0,1 0 0 0 0,0-1 0 0 0,0-2 0 0 0,0-2 0 0 0,1 0 0 0 0,-1 0 0 0 0,0 2 0 0 0,-2 1 0 0 0,0 1 0 0 0,1 1 0 0 0,-1-1 0 0 0,1 0 0 0 0,1-2 0 0 0,-1-2 0 0 0,1-1 0 0 0,0-1 0 0 0,0-1 0 0 0,0 0 0 0 0,1 0 0 0 0,-1-1 0 0 0,0 1 0 0 0,0 1 0 0 0,0 2 0 0 0,0 2 0 0 0,0 1 0 0 0,0 1 0 0 0,0 1 0 0 0,0 0 0 0 0,0 0 0 0 0,0 1 0 0 0,0-1 0 0 0,0 0 0 0 0,0 0 0 0 0,0 0 0 0 0,0 0 0 0 0,0 0 0 0 0,0-2 0 0 0,0-1 0 0 0,0-2 0 0 0,0-1 0 0 0,0-2 0 0 0,0 1 0 0 0,0-2 0 0 0,0 1 0 0 0,0 0 0 0 0,0 1 0 0 0,0 1 0 0 0,0 3 0 0 0,0 1 0 0 0,0 1 0 0 0,0 1 0 0 0,0 0 0 0 0,0 1 0 0 0,0-1 0 0 0,0-1 0 0 0,0-2 0 0 0,0-1 0 0 0,0 0 0 0 0,0 0 0 0 0,0 0 0 0 0,0 2 0 0 0,0 0 0 0 0,0 1 0 0 0,0 1 0 0 0,0 0 0 0 0,0-1 0 0 0,0 1 0 0 0,0 0 0 0 0,0 0 0 0 0,0 0 0 0 0,0 0 0 0 0,0 0 0 0 0,0 0 0 0 0,0 0 0 0 0,0 0 0 0 0,0 0 0 0 0,0 0 0 0 0,0 0 0 0 0,0 0 0 0 0,0 0 0 0 0,0 0 0 0 0,0-1 0 0 0,0 1 0 0 0,0 0 0 0 0,0 0 0 0 0,0 0 0 0 0,0 0 0 0 0,0 0 0 0 0,0 0 0 0 0,0 0 0 0 0,0 0 0 0 0,0 0 0 0 0,0 0 0 0 0,0-1 0 0 0,0 1 0 0 0,0 0 0 0 0,0 0 0 0 0,0 0 0 0 0,0 0 0 0 0,-2 0 0 0 0,1 0 0 0 0,-1 0 0 0 0,0 0 0 0 0,1 0 0 0 0,1 0 0 0 0,0-1 0 0 0,-1 1 0 0 0,1 0 0 0 0,0 0 0 0 0,1 0 0 0 0,-1 0 0 0 0,0 0 0 0 0,0 0 0 0 0,0 0 0 0 0,0 0 0 0 0,0 0 0 0 0,0 0 0 0 0,0-1 0 0 0,0 1 0 0 0,0 0 0 0 0,0 0 0 0 0,0 0 0 0 0,0 0 0 0 0,0 0 0 0 0,0 0 0 0 0,0 0 0 0 0,0 0 0 0 0,0 0 0 0 0,0 0 0 0 0,0-1 0 0 0,0 1 0 0 0,0 0 0 0 0,0 0 0 0 0,0 0 0 0 0,0 0 0 0 0,0 0 0 0 0,0 0 0 0 0,0 0 0 0 0,0 0 0 0 0,0 0 0 0 0,0 0 0 0 0,0 0 0 0 0,0-1 0 0 0,0 1 0 0 0,0 2 0 0 0,0 2 0 0 0,0 4 0 0 0,0 3 0 0 0,0 2 0 0 0,0 2 0 0 0,0-1 0 0 0,0-4 0 0 0,0-3 0 0 0,0-4 0 0 0,0 1 0 0 0,0-1 0 0 0,0 2 0 0 0,0 1 0 0 0,-2 0 0 0 0,-1 1 0 0 0,-2 1 0 0 0,-1 0 0 0 0,-1 0 0 0 0,0 0 0 0 0,1 0 0 0 0,1-1 0 0 0,1-3 0 0 0,0 0 0 0 0,0-3 0 0 0,-2 0 0 0 0,0-1 0 0 0,-1 0 0 0 0,-1-1 0 0 0,1 1 0 0 0,-2-1 0 0 0,1 1 0 0 0,0 0 0 0 0,0 1 0 0 0,0 2 0 0 0,0 2 0 0 0,1 1 0 0 0,-1 1 0 0 0,0 1 0 0 0,0-2 0 0 0,0-1 0 0 0,0-2 0 0 0,0-1 0 0 0,0-1 0 0 0,0 0 0 0 0,0 1 0 0 0,0 1 0 0 0,0-1 0 0 0,1 1 0 0 0,-1-2 0 0 0,0 0 0 0 0,0 0 0 0 0,0-1 0 0 0,0 0 0 0 0,0 0 0 0 0,0 0 0 0 0,1 0 0 0 0,2-1 0 0 0,2 1 0 0 0,2 0 0 0 0,0 0 0 0 0,1 0 0 0 0,0 0 0 0 0,0 0 0 0 0,1 0 0 0 0,-1 0 0 0 0,0 0 0 0 0,0 0 0 0 0,0-1 0 0 0,0 1 0 0 0,0 0 0 0 0,0 0 0 0 0,0 0 0 0 0,0 0 0 0 0,0 0 0 0 0,0 0 0 0 0,0 0 0 0 0,0 0 0 0 0,0 0 0 0 0,0 0 0 0 0,0-1 0 0 0,0 1 0 0 0,0 0 0 0 0,0 0 0 0 0,0 0 0 0 0,0-1 0 0 0,0-3 0 0 0,0-1 0 0 0,0-1 0 0 0,0-1 0 0 0,0-1 0 0 0,0 0 0 0 0,0-1 0 0 0,0 1 0 0 0,0 0 0 0 0,0-1 0 0 0,0 1 0 0 0,0 0 0 0 0,0 0 0 0 0,0 0 0 0 0,0 0 0 0 0,0 0 0 0 0,0 0 0 0 0,0 0 0 0 0,0 0 0 0 0,0 0 0 0 0,0 0 0 0 0,0 0 0 0 0,0 0 0 0 0,0 0 0 0 0,0-1 0 0 0,0 1 0 0 0,0 0 0 0 0,0 0 0 0 0,0 0 0 0 0,0 0 0 0 0,0 0 0 0 0,0 0 0 0 0,0 0 0 0 0,0 0 0 0 0,0-1 0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1-16T10:00:57.374"/>
    </inkml:context>
    <inkml:brush xml:id="br0">
      <inkml:brushProperty name="width" value="0.05" units="cm"/>
      <inkml:brushProperty name="height" value="0.05" units="cm"/>
      <inkml:brushProperty name="color" value="#849398"/>
    </inkml:brush>
  </inkml:definitions>
  <inkml:trace contextRef="#ctx0" brushRef="#br0">-1048576 0 16383 0 0,'0'0'0'0'0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1-16T10:00:57.375"/>
    </inkml:context>
    <inkml:brush xml:id="br0">
      <inkml:brushProperty name="width" value="0.05" units="cm"/>
      <inkml:brushProperty name="height" value="0.05" units="cm"/>
      <inkml:brushProperty name="color" value="#849398"/>
    </inkml:brush>
  </inkml:definitions>
  <inkml:trace contextRef="#ctx0" brushRef="#br0">10819 2384 16383 0 0,'1'0'0'0'0,"2"0"0"0"0,2 0 0 0 0,2 0 0 0 0,0 0 0 0 0,1 0 0 0 0,0 0 0 0 0,0 0 0 0 0,0 0 0 0 0,1 0 0 0 0,-1 0 0 0 0,0 1 0 0 0,0 1 0 0 0,0 1 0 0 0,0 2 0 0 0,0 1 0 0 0,0-1 0 0 0,0 1 0 0 0,0-1 0 0 0,0-2 0 0 0,0 0 0 0 0,0-1 0 0 0,-1 1 0 0 0,0-1 0 0 0,1 0 0 0 0,0 1 0 0 0,0-1 0 0 0,0-1 0 0 0,0 0 0 0 0,0 0 0 0 0,0 0 0 0 0,0 1 0 0 0,0 0 0 0 0,0-1 0 0 0,0 1 0 0 0,0 1 0 0 0,0-1 0 0 0,0 1 0 0 0,0-1 0 0 0,0 2 0 0 0,-2 1 0 0 0,-1 1 0 0 0,-2 0 0 0 0,-1 1 0 0 0,-1-1 0 0 0,-1 1 0 0 0,0-1 0 0 0,-1 1 0 0 0,1 1 0 0 0,0-1 0 0 0,-1 1 0 0 0,1 0 0 0 0,0-1 0 0 0,0 1 0 0 0,0 0 0 0 0,0 0 0 0 0,0 0 0 0 0,0 0 0 0 0,0 0 0 0 0,0 0 0 0 0,0 0 0 0 0,0 0 0 0 0,0 0 0 0 0,0 0 0 0 0,0 0 0 0 0,0 0 0 0 0,0 0 0 0 0,0 0 0 0 0,0 0 0 0 0,0 0 0 0 0,0 0 0 0 0,0-1 0 0 0,0-1 0 0 0,0-1 0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1-16T10:00:57.376"/>
    </inkml:context>
    <inkml:brush xml:id="br0">
      <inkml:brushProperty name="width" value="0.05" units="cm"/>
      <inkml:brushProperty name="height" value="0.05" units="cm"/>
      <inkml:brushProperty name="color" value="#849398"/>
    </inkml:brush>
  </inkml:definitions>
  <inkml:trace contextRef="#ctx0" brushRef="#br0">11226 3979 16383 0 0,'-1'1'0'0'0,"-3"3"0"0"0,0 0 0 0 0,-1 3 0 0 0,1 0 0 0 0,1 1 0 0 0,1 1 0 0 0,1 3 0 0 0,0 1 0 0 0,1 1 0 0 0,0 2 0 0 0,0 0 0 0 0,1 0 0 0 0,-1 0 0 0 0,0 0 0 0 0,0 1 0 0 0,0-1 0 0 0,0 0 0 0 0,0 0 0 0 0,0 0 0 0 0,0 0 0 0 0,0 0 0 0 0,0-1 0 0 0,0 1 0 0 0,0 0 0 0 0,0 0 0 0 0,0 0 0 0 0,0 0 0 0 0,0 0 0 0 0,0 0 0 0 0,0 0 0 0 0,0 0 0 0 0,0 0 0 0 0,0 0 0 0 0,0-1 0 0 0,0 1 0 0 0,0 0 0 0 0,0 0 0 0 0,0 0 0 0 0,0 0 0 0 0,0 0 0 0 0,0 0 0 0 0,0 0 0 0 0,0 0 0 0 0,0 0 0 0 0,0 0 0 0 0,0-1 0 0 0,0 3 0 0 0,0 1 0 0 0,0 2 0 0 0,0 1 0 0 0,0 1 0 0 0,0 1 0 0 0,0 0 0 0 0,0 0 0 0 0,0 0 0 0 0,0 0 0 0 0,0 0 0 0 0,0 0 0 0 0,0-1 0 0 0,0-1 0 0 0,0 0 0 0 0,0-1 0 0 0,0 1 0 0 0,0-1 0 0 0,0 1 0 0 0,0 1 0 0 0,0 0 0 0 0,0 0 0 0 0,0-3 0 0 0,0-1 0 0 0,0-1 0 0 0,0-1 0 0 0,0-1 0 0 0,0 1 0 0 0,0 0 0 0 0,0 2 0 0 0,0 1 0 0 0,0 1 0 0 0,0-1 0 0 0,0 1 0 0 0,0-2 0 0 0,0 1 0 0 0,0-1 0 0 0,0 0 0 0 0,0 2 0 0 0,0-1 0 0 0,0 1 0 0 0,0-1 0 0 0,0 0 0 0 0,0-2 0 0 0,0-1 0 0 0,0-1 0 0 0,0 0 0 0 0,0 0 0 0 0,0 1 0 0 0,0 2 0 0 0,0 2 0 0 0,0 1 0 0 0,0 1 0 0 0,0 1 0 0 0,0 0 0 0 0,0 0 0 0 0,0 0 0 0 0,0 0 0 0 0,0 0 0 0 0,0 0 0 0 0,0 0 0 0 0,0 0 0 0 0,0 0 0 0 0,0 0 0 0 0,0 0 0 0 0,0 0 0 0 0,0 0 0 0 0,0-1 0 0 0,0 1 0 0 0,0 0 0 0 0,0 0 0 0 0,0 0 0 0 0,0 0 0 0 0,0 0 0 0 0,0 0 0 0 0,0-1 0 0 0,0 1 0 0 0,0 0 0 0 0,0 0 0 0 0,0 0 0 0 0,0 0 0 0 0,0 0 0 0 0,0 0 0 0 0,0-1 0 0 0,0 1 0 0 0,0 0 0 0 0,0 0 0 0 0,0 0 0 0 0,0 0 0 0 0,0 0 0 0 0,0 0 0 0 0,0-1 0 0 0,0 1 0 0 0,0 0 0 0 0,0 0 0 0 0,0 0 0 0 0,0 0 0 0 0,0 0 0 0 0,0 0 0 0 0,0 0 0 0 0,0-1 0 0 0,0 1 0 0 0,0 0 0 0 0,0 0 0 0 0,0 0 0 0 0,0 0 0 0 0,0 0 0 0 0,0 0 0 0 0,0-1 0 0 0,0 1 0 0 0,0 0 0 0 0,0 0 0 0 0,0 0 0 0 0,0 0 0 0 0,0 0 0 0 0,0 0 0 0 0,0-1 0 0 0,0 1 0 0 0,0 0 0 0 0,0 0 0 0 0,0 0 0 0 0,0 0 0 0 0,0 0 0 0 0,0 0 0 0 0,0-1 0 0 0,0 1 0 0 0,0 0 0 0 0,0 0 0 0 0,0 0 0 0 0,0 0 0 0 0,0 0 0 0 0,0 0 0 0 0,0-1 0 0 0,0 1 0 0 0,0 0 0 0 0,0 0 0 0 0,0 0 0 0 0,0 0 0 0 0,0 0 0 0 0,0 0 0 0 0,0-1 0 0 0,0 1 0 0 0,0 0 0 0 0,0 0 0 0 0,0 0 0 0 0,0 0 0 0 0,0 0 0 0 0,0 0 0 0 0,0-1 0 0 0,0 1 0 0 0,0 0 0 0 0,0 3 0 0 0,0 3 0 0 0,0 4 0 0 0,-1 2 0 0 0,-2 2 0 0 0,-2 2 0 0 0,-2 0 0 0 0,0 1 0 0 0,-1-1 0 0 0,0 0 0 0 0,0 1 0 0 0,0-1 0 0 0,-1 0 0 0 0,1-2 0 0 0,0-1 0 0 0,0-2 0 0 0,0-2 0 0 0,0 0 0 0 0,0-1 0 0 0,0-1 0 0 0,0 1 0 0 0,-1-1 0 0 0,-2 1 0 0 0,-2-1 0 0 0,0 1 0 0 0,1-3 0 0 0,2-2 0 0 0,4-2 0 0 0,2-1 0 0 0,0 0 0 0 0,0 0 0 0 0,-1-1 0 0 0,-1 0 0 0 0,0 1 0 0 0,0-1 0 0 0,1 1 0 0 0,2 0 0 0 0,0 0 0 0 0,0 1 0 0 0,1 2 0 0 0,1 2 0 0 0,0-2 0 0 0,1-3 0 0 0,0-5 0 0 0,0-5 0 0 0,0-2 0 0 0,0-3 0 0 0,0-1 0 0 0,0-1 0 0 0,0 0 0 0 0,0 0 0 0 0,0 1 0 0 0,-1 1 0 0 0,-2 1 0 0 0,-2 3 0 0 0,-1 1 0 0 0,-2 1 0 0 0,1 1 0 0 0,-2 0 0 0 0,1 1 0 0 0,0-1 0 0 0,1 0 0 0 0,1 0 0 0 0,1 0 0 0 0,1 0 0 0 0,2 0 0 0 0,-1 0 0 0 0,1 0 0 0 0,-1 0 0 0 0,0 0 0 0 0,1 0 0 0 0,0 0 0 0 0,1 0 0 0 0,1 0 0 0 0,-1 0 0 0 0,1-1 0 0 0,0 1 0 0 0,0 0 0 0 0,1 0 0 0 0,-1 0 0 0 0,0 0 0 0 0,0 0 0 0 0,0 0 0 0 0,0 0 0 0 0,0 0 0 0 0,0 0 0 0 0,0 1 0 0 0,0 1 0 0 0,0 1 0 0 0,0 0 0 0 0,0-1 0 0 0,0 0 0 0 0,0 1 0 0 0,0 1 0 0 0,0 1 0 0 0,0 2 0 0 0,0 5 0 0 0,1 5 0 0 0,2 5 0 0 0,2 7 0 0 0,1 7 0 0 0,0 5 0 0 0,-1 4 0 0 0,-2 2 0 0 0,-1-1 0 0 0,-1-6 0 0 0,0-10 0 0 0,-1-9 0 0 0,0-10 0 0 0,-1-5 0 0 0,1-5 0 0 0,0-1 0 0 0,0-2 0 0 0,0 0 0 0 0,0 0 0 0 0,0 0 0 0 0,0 1 0 0 0,0 1 0 0 0,0-1 0 0 0,0 1 0 0 0,0 0 0 0 0,0 0 0 0 0,0 0 0 0 0,0 0 0 0 0,0 0 0 0 0,0 0 0 0 0,0 0 0 0 0,0 0 0 0 0,0 0 0 0 0,0 0 0 0 0,0 0 0 0 0,0 0 0 0 0,0 0 0 0 0,0-1 0 0 0,0 1 0 0 0,0 0 0 0 0,0 0 0 0 0,0 0 0 0 0,0 0 0 0 0,0 0 0 0 0,0 0 0 0 0,0 0 0 0 0,0 0 0 0 0,0 0 0 0 0,0 0 0 0 0,0-1 0 0 0,0 3 0 0 0,0 2 0 0 0,0 4 0 0 0,0 3 0 0 0,0 3 0 0 0,0-1 0 0 0,0-1 0 0 0,0-4 0 0 0,0-3 0 0 0,0-2 0 0 0,0-1 0 0 0,0-2 0 0 0,0-1 0 0 0,0 1 0 0 0,0-1 0 0 0,0 0 0 0 0,0 1 0 0 0,0 0 0 0 0,0-1 0 0 0,0 1 0 0 0,-2 3 0 0 0,1 3 0 0 0,-3 4 0 0 0,0 2 0 0 0,-2 3 0 0 0,-1 0 0 0 0,0-1 0 0 0,-1-4 0 0 0,1-3 0 0 0,2-3 0 0 0,0-2 0 0 0,1-2 0 0 0,2 0 0 0 0,0-1 0 0 0,1 0 0 0 0,1 1 0 0 0,-1-1 0 0 0,-2 1 0 0 0,-1-1 0 0 0,2 0 0 0 0,-1-2 0 0 0,2-4 0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23T14:35:58.686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9673 3293 16383 0 0,'2'1'0'0'0,"4"1"0"0"0,4 0 0 0 0,2 2 0 0 0,3 0 0 0 0,2 1 0 0 0,2 0 0 0 0,1 1 0 0 0,1 0 0 0 0,1 0 0 0 0,-1-1 0 0 0,1 0 0 0 0,0 1 0 0 0,-1-2 0 0 0,0 1 0 0 0,-2 0 0 0 0,0 0 0 0 0,-2-1 0 0 0,0 1 0 0 0,-1-1 0 0 0,-1-1 0 0 0,-3 0 0 0 0,-1-1 0 0 0,-1-2 0 0 0,-1 1 0 0 0,-1 0 0 0 0,0 1 0 0 0,0 0 0 0 0,0 1 0 0 0,0 0 0 0 0,-2 0 0 0 0,0-1 0 0 0,-1 0 0 0 0,0 0 0 0 0,-1-2 0 0 0,0 1 0 0 0,0-1 0 0 0,0 0 0 0 0,1 0 0 0 0,-1 1 0 0 0,0 1 0 0 0,0-1 0 0 0,0 1 0 0 0,0 0 0 0 0,1 0 0 0 0,-1-1 0 0 0,0 0 0 0 0,0-1 0 0 0,1 1 0 0 0,-1 0 0 0 0,0 0 0 0 0,0-1 0 0 0,1 1 0 0 0,-1-1 0 0 0,0 0 0 0 0,0 1 0 0 0,1 0 0 0 0,-1 0 0 0 0,0-1 0 0 0,0 1 0 0 0,1-1 0 0 0,-1 0 0 0 0,0 0 0 0 0,0 0 0 0 0,0 0 0 0 0,1 0 0 0 0,-1 0 0 0 0,0 0 0 0 0,0 0 0 0 0,1 0 0 0 0,-1 0 0 0 0,0 0 0 0 0,0 0 0 0 0,1 1 0 0 0,-1 0 0 0 0,0 0 0 0 0,0 0 0 0 0,-2 0 0 0 0,0 1 0 0 0,-1 1 0 0 0,-1 0 0 0 0,-1 0 0 0 0,0 0 0 0 0,-2 1 0 0 0,-1-1 0 0 0,0 1 0 0 0,0 0 0 0 0,0 0 0 0 0,-2 1 0 0 0,0-1 0 0 0,-1 0 0 0 0,0 1 0 0 0,1-1 0 0 0,0 0 0 0 0,0 0 0 0 0,0 1 0 0 0,-1-1 0 0 0,-1 0 0 0 0,0 0 0 0 0,0 1 0 0 0,0-1 0 0 0,1-1 0 0 0,1 0 0 0 0,1-1 0 0 0,0 0 0 0 0,1-1 0 0 0,0 0 0 0 0,-1 0 0 0 0,-1-1 0 0 0,-1 0 0 0 0,0 0 0 0 0,-1 0 0 0 0,-1-1 0 0 0,1 1 0 0 0,-1 0 0 0 0,1 0 0 0 0,-1 0 0 0 0,0 0 0 0 0,1 0 0 0 0,-1 0 0 0 0,1 0 0 0 0,-1 0 0 0 0,2 0 0 0 0,0 0 0 0 0,1 0 0 0 0,1 0 0 0 0,-1 0 0 0 0,0 0 0 0 0,0 0 0 0 0,1 0 0 0 0,-1 0 0 0 0,2 0 0 0 0,-1 0 0 0 0,0 0 0 0 0,1 0 0 0 0,0 0 0 0 0,0 0 0 0 0,0 0 0 0 0,0 0 0 0 0,0 0 0 0 0,0 0 0 0 0,0 0 0 0 0,0 0 0 0 0,-1 0 0 0 0,1 0 0 0 0,0 0 0 0 0,0 0 0 0 0,-1 0 0 0 0,1 1 0 0 0,0 1 0 0 0,0-1 0 0 0,0 1 0 0 0,-1 0 0 0 0,1 0 0 0 0,0-1 0 0 0,0 0 0 0 0,-1 1 0 0 0,1-1 0 0 0,0 0 0 0 0,0 0 0 0 0,-1-1 0 0 0,1 0 0 0 0,0 0 0 0 0,0 0 0 0 0,-1 0 0 0 0,1 0 0 0 0,0 0 0 0 0,0 1 0 0 0,0 1 0 0 0,-1-1 0 0 0,1 2 0 0 0,1 0 0 0 0,0 0 0 0 0,1 1 0 0 0,1 0 0 0 0,1 0 0 0 0,0 1 0 0 0,0-1 0 0 0,0 0 0 0 0,0 1 0 0 0,1-1 0 0 0,-1 0 0 0 0,0 0 0 0 0,1-1 0 0 0,0 0 0 0 0,2-2 0 0 0,0 0 0 0 0,1 0 0 0 0,0-1 0 0 0,1-1 0 0 0,-1 1 0 0 0,0 0 0 0 0,1 0 0 0 0,-1 0 0 0 0,0 0 0 0 0,1 0 0 0 0,-1 0 0 0 0,0 0 0 0 0,0 0 0 0 0,1 0 0 0 0,-1 0 0 0 0,0 0 0 0 0,0 0 0 0 0,1 0 0 0 0,-1 0 0 0 0,0 0 0 0 0,0 0 0 0 0,1 0 0 0 0,-1 0 0 0 0,0 0 0 0 0,0 0 0 0 0,0 0 0 0 0,-2 2 0 0 0,0 1 0 0 0,-1 0 0 0 0,-1 1 0 0 0,0 0 0 0 0,0 0 0 0 0,0 1 0 0 0,0-1 0 0 0,0 1 0 0 0,0-1 0 0 0,-1 0 0 0 0,1 1 0 0 0,0-1 0 0 0,0 0 0 0 0,0 0 0 0 0,-2 1 0 0 0,-1-1 0 0 0,0 0 0 0 0,-1 0 0 0 0,0 0 0 0 0,0 1 0 0 0,-1-1 0 0 0,1-1 0 0 0,0 1 0 0 0,-1-1 0 0 0,1 1 0 0 0,0-1 0 0 0,-1-1 0 0 0,1 0 0 0 0,0 0 0 0 0,0-1 0 0 0,-1 0 0 0 0,1-1 0 0 0,0 1 0 0 0,0-1 0 0 0,-1 0 0 0 0,1-1 0 0 0,0 1 0 0 0,0 0 0 0 0,0 0 0 0 0,-1 0 0 0 0,1 0 0 0 0,0 0 0 0 0,0 0 0 0 0,-1 0 0 0 0,1 0 0 0 0,0 0 0 0 0,0 0 0 0 0,-1 0 0 0 0,1 0 0 0 0,0 0 0 0 0,0 0 0 0 0,-1 0 0 0 0,1 0 0 0 0,0 0 0 0 0,0 0 0 0 0,0 0 0 0 0,-1 0 0 0 0,1 0 0 0 0,0 0 0 0 0,0 0 0 0 0,-1 0 0 0 0,1 0 0 0 0,0 0 0 0 0,0 0 0 0 0,-1 0 0 0 0,1 0 0 0 0,0 0 0 0 0,0 0 0 0 0,-1 0 0 0 0,2 0 0 0 0,0-1 0 0 0,2-1 0 0 0,-1 0 0 0 0,1-1 0 0 0,0-1 0 0 0,0 0 0 0 0,1-1 0 0 0,0 1 0 0 0,0 0 0 0 0,0-1 0 0 0,0 1 0 0 0,-1 0 0 0 0,0-1 0 0 0,0 1 0 0 0,1 0 0 0 0,-1 1 0 0 0,1-1 0 0 0,0 1 0 0 0,0-1 0 0 0,0 1 0 0 0,0-1 0 0 0,0 0 0 0 0,0-1 0 0 0,0 1 0 0 0,0 0 0 0 0,0 0 0 0 0,0-1 0 0 0,0 1 0 0 0,0 0 0 0 0,0-1 0 0 0,0 1 0 0 0,0 0 0 0 0,0 1 0 0 0,0-1 0 0 0,0-1 0 0 0,0 1 0 0 0,0 1 0 0 0,0 0 0 0 0,0-1 0 0 0,0 1 0 0 0,0-1 0 0 0,0 0 0 0 0,0 0 0 0 0,0 0 0 0 0,0-1 0 0 0,0 1 0 0 0,0 0 0 0 0,0 0 0 0 0,0-1 0 0 0,0 1 0 0 0,0 0 0 0 0,0-1 0 0 0,0 1 0 0 0,0 0 0 0 0,0 0 0 0 0,0 0 0 0 0,2 2 0 0 0,1 0 0 0 0,0 1 0 0 0,1 1 0 0 0,0 0 0 0 0,0 0 0 0 0,1 0 0 0 0,-1 0 0 0 0,1 0 0 0 0,-1 0 0 0 0,0 1 0 0 0,1-1 0 0 0,-1 0 0 0 0,0 0 0 0 0,0 0 0 0 0,1 0 0 0 0,-1 0 0 0 0,0 0 0 0 0,0 0 0 0 0,0 0 0 0 0,1 0 0 0 0,-1 0 0 0 0,0 0 0 0 0,0 0 0 0 0,1 0 0 0 0,-1 0 0 0 0,0 0 0 0 0,0 0 0 0 0,1 0 0 0 0,-1 0 0 0 0,0 0 0 0 0,0 0 0 0 0,1 0 0 0 0,-1 0 0 0 0,0 0 0 0 0,0 0 0 0 0,0 0 0 0 0,1 0 0 0 0,-1 0 0 0 0,0 0 0 0 0,0 0 0 0 0,1 0 0 0 0,-1 0 0 0 0,0 0 0 0 0,0 0 0 0 0,1 0 0 0 0,-1 0 0 0 0,0 0 0 0 0,0 0 0 0 0,1 0 0 0 0,-1 0 0 0 0,0 0 0 0 0,0-1 0 0 0,-1-1 0 0 0,0 0 0 0 0,1 0 0 0 0,-1 0 0 0 0,1-1 0 0 0,0 1 0 0 0,1 0 0 0 0,-1-1 0 0 0,0 0 0 0 0,0 1 0 0 0,1 1 0 0 0,-1 0 0 0 0,-1 1 0 0 0,1 0 0 0 0,1 0 0 0 0,-1 0 0 0 0,0-1 0 0 0,0 0 0 0 0,1 0 0 0 0,-1 1 0 0 0,0-1 0 0 0,0 1 0 0 0,0 0 0 0 0,1 0 0 0 0,-1 0 0 0 0,0 0 0 0 0,0 0 0 0 0,1 0 0 0 0,-1-1 0 0 0,0 0 0 0 0,0 0 0 0 0,1 1 0 0 0,-1-1 0 0 0,0 1 0 0 0,0 0 0 0 0,1-1 0 0 0,-1 1 0 0 0,0 1 0 0 0,0-1 0 0 0,1 0 0 0 0,-1 0 0 0 0,0 0 0 0 0,0 0 0 0 0,0 0 0 0 0,1 0 0 0 0,-1 0 0 0 0,0 0 0 0 0,0 0 0 0 0,1 0 0 0 0,-2-1 0 0 0,0-1 0 0 0,-2 0 0 0 0,0-2 0 0 0,0 0 0 0 0,-1 0 0 0 0,0 0 0 0 0,-1 0 0 0 0,1-1 0 0 0,0 1 0 0 0,0-1 0 0 0,0 1 0 0 0,0 0 0 0 0,0 0 0 0 0,0-1 0 0 0,0 1 0 0 0,0 0 0 0 0,0 0 0 0 0,-1 0 0 0 0,-1 2 0 0 0,0 0 0 0 0,-1 1 0 0 0,-1 1 0 0 0,0 0 0 0 0,-1 0 0 0 0,1 0 0 0 0,-1 0 0 0 0,1 0 0 0 0,0 0 0 0 0,-1 0 0 0 0,1 0 0 0 0,0 0 0 0 0,0 0 0 0 0,-1 0 0 0 0,1 0 0 0 0,0 0 0 0 0,0 0 0 0 0,-1 0 0 0 0,1 0 0 0 0,0 0 0 0 0,0 0 0 0 0,-1 0 0 0 0,1 0 0 0 0,0 0 0 0 0,0 0 0 0 0,-1 0 0 0 0,1 0 0 0 0,0 0 0 0 0,0 0 0 0 0,0 0 0 0 0,-1 0 0 0 0,1 0 0 0 0,0 0 0 0 0,0 0 0 0 0,-1 0 0 0 0,1 1 0 0 0,0 0 0 0 0,0 0 0 0 0,0 0 0 0 0,0-1 0 0 0,0 1 0 0 0,0-1 0 0 0,-1 1 0 0 0,-1-1 0 0 0,-1 1 0 0 0,-1 0 0 0 0,0 0 0 0 0,0-1 0 0 0,-1 0 0 0 0,1 0 0 0 0,-1 0 0 0 0,0 0 0 0 0,2 0 0 0 0,-1 0 0 0 0,1 0 0 0 0,1 0 0 0 0,1 0 0 0 0,0 0 0 0 0,0 0 0 0 0,1 0 0 0 0,0 0 0 0 0,0 0 0 0 0,0 0 0 0 0,0 0 0 0 0,0 0 0 0 0,-1 0 0 0 0,1 0 0 0 0,0 0 0 0 0,0 0 0 0 0,-1 0 0 0 0,1 0 0 0 0,0 0 0 0 0,0 0 0 0 0,-1 0 0 0 0,1 0 0 0 0,0 0 0 0 0,0 0 0 0 0,0 0 0 0 0,-1 0 0 0 0,1 0 0 0 0,0 0 0 0 0,0 0 0 0 0,-1 0 0 0 0,1 0 0 0 0,0 0 0 0 0,0 0 0 0 0,-1 0 0 0 0,1 0 0 0 0,0 0 0 0 0,0 0 0 0 0,-1 0 0 0 0,1 0 0 0 0,0 0 0 0 0,0 0 0 0 0,0 0 0 0 0,-1 0 0 0 0,1 0 0 0 0,0 0 0 0 0,0 0 0 0 0,-1 0 0 0 0,1 0 0 0 0,0 0 0 0 0,0 0 0 0 0,-1 0 0 0 0,1 0 0 0 0,0 0 0 0 0,0 0 0 0 0,-1 0 0 0 0,2 1 0 0 0,0 0 0 0 0,2 2 0 0 0,0 0 0 0 0,0 1 0 0 0,1 0 0 0 0,0 1 0 0 0,1-1 0 0 0,-1 0 0 0 0,0 1 0 0 0,0-1 0 0 0,0 0 0 0 0,0 1 0 0 0,0-1 0 0 0,0 0 0 0 0,0 0 0 0 0,0 1 0 0 0,0-1 0 0 0,1 0 0 0 0,1 0 0 0 0,0 1 0 0 0,2-1 0 0 0,-1 0 0 0 0,1 0 0 0 0,-1 1 0 0 0,1-1 0 0 0,-1 0 0 0 0,1 0 0 0 0,0 1 0 0 0,0-1 0 0 0,1 0 0 0 0,-2 0 0 0 0,1 0 0 0 0,-1 1 0 0 0,0-1 0 0 0,-1 0 0 0 0,0 0 0 0 0,-1 1 0 0 0,1-1 0 0 0,-1 0 0 0 0,1 0 0 0 0,-1 1 0 0 0,2-1 0 0 0,0 0 0 0 0,1 0 0 0 0,-1 1 0 0 0,2-1 0 0 0,-1 0 0 0 0,0 0 0 0 0,1 0 0 0 0,-1 0 0 0 0,0 0 0 0 0,1 0 0 0 0,-1 0 0 0 0,0 1 0 0 0,0-1 0 0 0,1 0 0 0 0,-1 0 0 0 0,0 1 0 0 0,0-1 0 0 0,1 0 0 0 0,-1 0 0 0 0,0 1 0 0 0,0-1 0 0 0,0 0 0 0 0,1 0 0 0 0,-1 1 0 0 0,0-1 0 0 0,0 0 0 0 0,1 0 0 0 0,-1-2 0 0 0,0 0 0 0 0,0-1 0 0 0,1-1 0 0 0,-1 0 0 0 0,0 0 0 0 0,0 0 0 0 0,1 0 0 0 0,-1 1 0 0 0,0 0 0 0 0,0 0 0 0 0,0-1 0 0 0,1 0 0 0 0,-1 1 0 0 0,0-1 0 0 0,0 0 0 0 0,-1 0 0 0 0,-2-1 0 0 0,-2-1 0 0 0,-1 0 0 0 0,-2-1 0 0 0,0 0 0 0 0,0 0 0 0 0,-1 1 0 0 0,0 1 0 0 0,1 0 0 0 0,-1-1 0 0 0,1 1 0 0 0,0 1 0 0 0,-1-1 0 0 0,1 0 0 0 0,0 0 0 0 0,0-1 0 0 0,0-1 0 0 0,-1 1 0 0 0,1 0 0 0 0,0-1 0 0 0,0 0 0 0 0,-1-1 0 0 0,1 0 0 0 0,0 0 0 0 0,0 0 0 0 0,-1 0 0 0 0,1 1 0 0 0,0 1 0 0 0,0 0 0 0 0,0 0 0 0 0,-1 0 0 0 0,1 0 0 0 0,0-1 0 0 0,0 0 0 0 0,-1 0 0 0 0,1-1 0 0 0,1 0 0 0 0,0-1 0 0 0,1 2 0 0 0,1-1 0 0 0,1-1 0 0 0,0 1 0 0 0,0 0 0 0 0,0-1 0 0 0,1-2 0 0 0,-1-2 0 0 0,0-3 0 0 0,0-1 0 0 0,0 0 0 0 0,0 0 0 0 0,0 2 0 0 0,0 1 0 0 0,0 0 0 0 0,0 1 0 0 0,0 2 0 0 0,0 0 0 0 0,0 1 0 0 0,0 1 0 0 0,0-1 0 0 0,1-1 0 0 0,0-1 0 0 0,2 1 0 0 0,0-2 0 0 0,0 1 0 0 0,1-1 0 0 0,-1 1 0 0 0,0 0 0 0 0,0 1 0 0 0,-1 1 0 0 0,1 1 0 0 0,0 0 0 0 0,0 1 0 0 0,0 1 0 0 0,1-1 0 0 0,0 0 0 0 0,1 0 0 0 0,-1-1 0 0 0,0 1 0 0 0,-2 0 0 0 0,0 0 0 0 0,-1 0 0 0 0,-1-1 0 0 0,0 1 0 0 0,0 0 0 0 0,0 0 0 0 0,0-1 0 0 0,0 1 0 0 0,0 0 0 0 0,-1 0 0 0 0,1-1 0 0 0,0 1 0 0 0,0 0 0 0 0,0 0 0 0 0,0 0 0 0 0,0-1 0 0 0,0 1 0 0 0,0 0 0 0 0,0 0 0 0 0,0-1 0 0 0,0 1 0 0 0,0 0 0 0 0,0 0 0 0 0,0 0 0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23T14:35:58.68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9770 5541 16383 0 0,'-1'0'0'0'0,"0"0"0"0"0,-1 1 0 0 0,-1 0 0 0 0,1 2 0 0 0,0 0 0 0 0,0 1 0 0 0,1 0 0 0 0,-1 0 0 0 0,-1-1 0 0 0,0-2 0 0 0,-1 0 0 0 0,0 0 0 0 0,0-1 0 0 0,0 0 0 0 0,0 0 0 0 0,-1 0 0 0 0,1 0 0 0 0,0-1 0 0 0,-1 1 0 0 0,1 0 0 0 0,0 0 0 0 0,0 0 0 0 0,-1 0 0 0 0,1 0 0 0 0,0 0 0 0 0,0 0 0 0 0,2-2 0 0 0,0-1 0 0 0,1 0 0 0 0,1-1 0 0 0,0 0 0 0 0,0 0 0 0 0,0-1 0 0 0,0 1 0 0 0,1-1 0 0 0,-1 1 0 0 0,0 0 0 0 0,0-1 0 0 0,0 1 0 0 0,0 0 0 0 0,0 0 0 0 0,0-1 0 0 0,0 1 0 0 0,0 0 0 0 0,0 0 0 0 0,0 0 0 0 0,0-1 0 0 0,0 1 0 0 0,0 0 0 0 0,0 0 0 0 0,0-1 0 0 0,0 1 0 0 0,0 0 0 0 0,0 0 0 0 0,0-1 0 0 0,0 1 0 0 0,0 0 0 0 0,0 0 0 0 0,0-1 0 0 0,0 3 0 0 0,0 1 0 0 0,0 2 0 0 0,0 1 0 0 0,0 2 0 0 0,0 0 0 0 0,0 0 0 0 0,0 1 0 0 0,0-1 0 0 0,0 1 0 0 0,0-1 0 0 0,1 1 0 0 0,1-1 0 0 0,0 0 0 0 0,1 1 0 0 0,0-1 0 0 0,0 0 0 0 0,-1 0 0 0 0,1 0 0 0 0,0-1 0 0 0,-1 0 0 0 0,1 1 0 0 0,0 0 0 0 0,1 0 0 0 0,0 0 0 0 0,0 0 0 0 0,0 0 0 0 0,1 0 0 0 0,-1-2 0 0 0,0 1 0 0 0,0-2 0 0 0,1 1 0 0 0,-1-1 0 0 0,0 0 0 0 0,1 0 0 0 0,-2 0 0 0 0,0 2 0 0 0,0 0 0 0 0,-1 0 0 0 0,-1 1 0 0 0,-1 0 0 0 0,1 1 0 0 0,-1-1 0 0 0,0 1 0 0 0,-1-1 0 0 0,1 0 0 0 0,0 0 0 0 0,0 1 0 0 0,0-1 0 0 0,0 0 0 0 0,0 0 0 0 0,0 1 0 0 0,0-1 0 0 0,0 0 0 0 0,0 0 0 0 0,0 1 0 0 0,0-1 0 0 0,0 0 0 0 0,0 0 0 0 0,0 1 0 0 0,0-1 0 0 0,0 0 0 0 0,0 0 0 0 0,0 1 0 0 0,0-1 0 0 0,0 0 0 0 0,0 0 0 0 0,0 0 0 0 0,0 1 0 0 0,0-1 0 0 0,0 0 0 0 0,0 0 0 0 0,0 1 0 0 0,0-1 0 0 0,0 0 0 0 0,0 0 0 0 0,0 1 0 0 0,0-1 0 0 0,0 0 0 0 0,0 0 0 0 0,0 1 0 0 0,0-1 0 0 0,0 0 0 0 0,0 0 0 0 0,-1 0 0 0 0,0-2 0 0 0,-2 0 0 0 0,0-1 0 0 0,-1-1 0 0 0,0 0 0 0 0,-1 0 0 0 0,1 0 0 0 0,-1 0 0 0 0,1 0 0 0 0,0 0 0 0 0,-1 0 0 0 0,1-1 0 0 0,0 1 0 0 0,0 0 0 0 0,-1 0 0 0 0,1 0 0 0 0,0 0 0 0 0,0 0 0 0 0,-1 0 0 0 0,1 0 0 0 0,0 1 0 0 0,0-1 0 0 0,0 0 0 0 0,-1 0 0 0 0,1 0 0 0 0,0 0 0 0 0,0 0 0 0 0,-1 0 0 0 0,1-1 0 0 0,0 1 0 0 0,0 0 0 0 0,-1 0 0 0 0,1 0 0 0 0,0 0 0 0 0,0 0 0 0 0,-1 0 0 0 0,3 0 0 0 0,1 0 0 0 0,2-2 0 0 0,1 0 0 0 0,2-2 0 0 0,0 0 0 0 0,0 0 0 0 0,1 0 0 0 0,-1-1 0 0 0,-1 1 0 0 0,-1 0 0 0 0,0 1 0 0 0,0-1 0 0 0,-1 1 0 0 0,1-1 0 0 0,1 0 0 0 0,0 0 0 0 0,1 0 0 0 0,0 0 0 0 0,0 0 0 0 0,1-1 0 0 0,-2 1 0 0 0,0 0 0 0 0,-1 0 0 0 0,-1-1 0 0 0,-1 1 0 0 0,0 0 0 0 0,0 0 0 0 0,0-1 0 0 0,0 1 0 0 0,-1 0 0 0 0,1 0 0 0 0,0-1 0 0 0,0 1 0 0 0,0 0 0 0 0,0 0 0 0 0,1-1 0 0 0,0 1 0 0 0,1 1 0 0 0,0 0 0 0 0,1 1 0 0 0,1 2 0 0 0,0-1 0 0 0,0 1 0 0 0,0 0 0 0 0,1 0 0 0 0,-1 1 0 0 0,0-1 0 0 0,1 0 0 0 0,-1-1 0 0 0,0 0 0 0 0,1-2 0 0 0,-1 0 0 0 0,0 0 0 0 0,0 0 0 0 0,1 1 0 0 0,-1 0 0 0 0,0 1 0 0 0,0-1 0 0 0,0 0 0 0 0,1 1 0 0 0,-1 0 0 0 0,0 1 0 0 0,0-1 0 0 0,1 1 0 0 0,-1 0 0 0 0,0 0 0 0 0,0 0 0 0 0,1 0 0 0 0,-1 0 0 0 0,0 1 0 0 0,0-1 0 0 0,1 0 0 0 0,-2 0 0 0 0,1 0 0 0 0,-1 0 0 0 0,1 0 0 0 0,-1 0 0 0 0,1 0 0 0 0,0 0 0 0 0,0 0 0 0 0,0 0 0 0 0,0 0 0 0 0,0 0 0 0 0,-1 0 0 0 0,-1 0 0 0 0,1 0 0 0 0,0 0 0 0 0,-1 0 0 0 0,1 0 0 0 0,0 0 0 0 0,0 0 0 0 0,1 0 0 0 0,0 0 0 0 0,0 0 0 0 0,1 0 0 0 0,-1 0 0 0 0,-1 0 0 0 0,-1 0 0 0 0,-1 0 0 0 0,-2 2 0 0 0,-1 1 0 0 0,-1 0 0 0 0,0 1 0 0 0,1 0 0 0 0,0 0 0 0 0,1 1 0 0 0,0-1 0 0 0,-1 0 0 0 0,-1 1 0 0 0,0-1 0 0 0,1 0 0 0 0,-1 1 0 0 0,1-1 0 0 0,0 0 0 0 0,1 0 0 0 0,0 1 0 0 0,-1-1 0 0 0,1 0 0 0 0,-1 0 0 0 0,1 1 0 0 0,-1-1 0 0 0,1 0 0 0 0,0 0 0 0 0,1 0 0 0 0,0 1 0 0 0,0-1 0 0 0,0 0 0 0 0,0 0 0 0 0,0 1 0 0 0,0-1 0 0 0,0 0 0 0 0,-1 0 0 0 0,0-1 0 0 0,0 0 0 0 0,-1-2 0 0 0,0 0 0 0 0,-1 0 0 0 0,0-1 0 0 0,-1 0 0 0 0,0 0 0 0 0,0 0 0 0 0,-1 0 0 0 0,1 0 0 0 0,0-1 0 0 0,2 0 0 0 0,0 0 0 0 0,1-2 0 0 0,1 0 0 0 0,0-1 0 0 0,0 0 0 0 0,0 0 0 0 0,0-1 0 0 0,0 1 0 0 0,0 0 0 0 0,0 1 0 0 0,1-1 0 0 0,-1 1 0 0 0,0-1 0 0 0,0 0 0 0 0,0 0 0 0 0,0 0 0 0 0,0 0 0 0 0,0 0 0 0 0,0-1 0 0 0,0 1 0 0 0,0 0 0 0 0,0 0 0 0 0,0-1 0 0 0,0 1 0 0 0,0 0 0 0 0,0 0 0 0 0,0-1 0 0 0,0 1 0 0 0,0 0 0 0 0,0 0 0 0 0,0-1 0 0 0,0 1 0 0 0,0 0 0 0 0,0 0 0 0 0,0 0 0 0 0,0-1 0 0 0,0 1 0 0 0,0 0 0 0 0,0 0 0 0 0,-1-1 0 0 0,-1 2 0 0 0,0 0 0 0 0,-2 2 0 0 0,0 0 0 0 0,1 0 0 0 0,-1 0 0 0 0,1 0 0 0 0,-1 0 0 0 0,0 1 0 0 0,0 0 0 0 0,0 0 0 0 0,0 0 0 0 0,0 0 0 0 0,0 0 0 0 0,-1 0 0 0 0,1 0 0 0 0,0 0 0 0 0,-1 0 0 0 0,1 0 0 0 0,0 0 0 0 0,0 0 0 0 0,0 0 0 0 0,-1 0 0 0 0,1 0 0 0 0,0 0 0 0 0,0 0 0 0 0,-1 0 0 0 0,1 0 0 0 0,0 0 0 0 0,0 0 0 0 0,-1 0 0 0 0,1 0 0 0 0,1 0 0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23T14:35:58.68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10060 3566 16383 0 0,'-1'1'0'0'0,"-2"1"0"0"0,-3 0 0 0 0,0 3 0 0 0,-2 0 0 0 0,0 2 0 0 0,1 1 0 0 0,1 0 0 0 0,1 0 0 0 0,0 1 0 0 0,0 0 0 0 0,1 0 0 0 0,0-1 0 0 0,0-1 0 0 0,0-2 0 0 0,0 1 0 0 0,-1-2 0 0 0,1 1 0 0 0,0-1 0 0 0,0 0 0 0 0,0 0 0 0 0,-1 0 0 0 0,1 0 0 0 0,0 0 0 0 0,0 0 0 0 0,-1 1 0 0 0,1-1 0 0 0,0 0 0 0 0,0 0 0 0 0,-1 0 0 0 0,1 1 0 0 0,0-1 0 0 0,0 0 0 0 0,-1 0 0 0 0,1-2 0 0 0,0 0 0 0 0,1-1 0 0 0,-1-1 0 0 0,-1 0 0 0 0,1 0 0 0 0,0 0 0 0 0,0 0 0 0 0,-1 0 0 0 0,1 0 0 0 0,0-1 0 0 0,0 1 0 0 0,-1 0 0 0 0,1 0 0 0 0,0 0 0 0 0,0 0 0 0 0,-1 0 0 0 0,1 0 0 0 0,0 0 0 0 0,0 0 0 0 0,0 0 0 0 0,2-2 0 0 0,0-1 0 0 0,1 0 0 0 0,1-1 0 0 0,0 0 0 0 0,0 0 0 0 0,0-1 0 0 0,0 1 0 0 0,0 0 0 0 0,0-1 0 0 0,0 1 0 0 0,1 0 0 0 0,-1-1 0 0 0,0 1 0 0 0,0 0 0 0 0,0 0 0 0 0,0-1 0 0 0,0 1 0 0 0,0 0 0 0 0,0 0 0 0 0,2-1 0 0 0,0 1 0 0 0,2 0 0 0 0,0 0 0 0 0,0 0 0 0 0,0-1 0 0 0,1 1 0 0 0,-2 0 0 0 0,0 0 0 0 0,-1-1 0 0 0,-1 1 0 0 0,0 0 0 0 0,1 0 0 0 0,0-1 0 0 0,1 1 0 0 0,1 0 0 0 0,0 0 0 0 0,0-1 0 0 0,1 1 0 0 0,1 0 0 0 0,1 0 0 0 0,1-1 0 0 0,-1 1 0 0 0,2 0 0 0 0,-1 0 0 0 0,0 0 0 0 0,-1-1 0 0 0,-1 1 0 0 0,-1 1 0 0 0,0 0 0 0 0,-1 1 0 0 0,1 1 0 0 0,-1 1 0 0 0,0 0 0 0 0,0 0 0 0 0,0 0 0 0 0,0 0 0 0 0,0 1 0 0 0,0-1 0 0 0,1 0 0 0 0,-1 0 0 0 0,0 0 0 0 0,0 0 0 0 0,1 0 0 0 0,-1 0 0 0 0,0 0 0 0 0,0 0 0 0 0,1 0 0 0 0,-1 0 0 0 0,0 0 0 0 0,0 0 0 0 0,1 0 0 0 0,-1 0 0 0 0,0 0 0 0 0,0 0 0 0 0,0 0 0 0 0,1 0 0 0 0,-1 0 0 0 0,0 0 0 0 0,0 0 0 0 0,-1 0 0 0 0,-2-1 0 0 0,-2-1 0 0 0,-1 0 0 0 0,-2-1 0 0 0,0 0 0 0 0,0 0 0 0 0,-1 0 0 0 0,0 0 0 0 0,1-2 0 0 0,-1 1 0 0 0,1 1 0 0 0,0 0 0 0 0,0 1 0 0 0,-1 1 0 0 0,1 0 0 0 0,0-1 0 0 0,0 0 0 0 0,-1-1 0 0 0,1-1 0 0 0,1 0 0 0 0,0 0 0 0 0,1 0 0 0 0,0-1 0 0 0,1 1 0 0 0,0-1 0 0 0,0 1 0 0 0,1 0 0 0 0,-1 0 0 0 0,1-1 0 0 0,-1 1 0 0 0,0 0 0 0 0,1 0 0 0 0,-1-1 0 0 0,1 1 0 0 0,0 0 0 0 0,0 0 0 0 0,0-1 0 0 0,0 1 0 0 0,0 0 0 0 0,0 0 0 0 0,0 0 0 0 0,0-1 0 0 0,0 1 0 0 0,0 0 0 0 0,0 0 0 0 0,0-1 0 0 0,0 1 0 0 0,0 0 0 0 0,0 0 0 0 0,0-1 0 0 0,0 1 0 0 0,0 0 0 0 0,0 0 0 0 0,0 0 0 0 0,-2 2 0 0 0,-1 0 0 0 0,0 1 0 0 0,-1 1 0 0 0,0 0 0 0 0,0 0 0 0 0,-1 0 0 0 0,1 0 0 0 0,0 0 0 0 0,-1 0 0 0 0,1 0 0 0 0,0 0 0 0 0,-1 0 0 0 0,1 0 0 0 0,0 0 0 0 0,0 0 0 0 0,-1-2 0 0 0,1-1 0 0 0,0 0 0 0 0,0 0 0 0 0,-1 0 0 0 0,1-1 0 0 0,0 1 0 0 0,1-1 0 0 0,-1 2 0 0 0,-1 0 0 0 0,1 2 0 0 0,0-1 0 0 0,0 1 0 0 0,-1 0 0 0 0,1 0 0 0 0,0-1 0 0 0,0 0 0 0 0,-1 0 0 0 0,1 1 0 0 0,0 0 0 0 0,0-1 0 0 0,-1 0 0 0 0,1 0 0 0 0,0 0 0 0 0,0 1 0 0 0,0-1 0 0 0,-1 1 0 0 0,1 0 0 0 0,0 0 0 0 0,0 0 0 0 0,-1 0 0 0 0,1 0 0 0 0,0 0 0 0 0,0 0 0 0 0,-1 0 0 0 0,1 0 0 0 0,0 0 0 0 0,0 1 0 0 0,-1 1 0 0 0,1 3 0 0 0,0 4 0 0 0,0 4 0 0 0,-1 4 0 0 0,1 4 0 0 0,0 2 0 0 0,0 2 0 0 0,0 1 0 0 0,-1 0 0 0 0,1-2 0 0 0,1-3 0 0 0,0-4 0 0 0,1-3 0 0 0,1-2 0 0 0,1-2 0 0 0,0-1 0 0 0,-1-2 0 0 0,1 0 0 0 0,-1-1 0 0 0,0-1 0 0 0,1 0 0 0 0,0-1 0 0 0,0 1 0 0 0,-1-1 0 0 0,1 0 0 0 0,0 0 0 0 0,1 0 0 0 0,-1 0 0 0 0,0 1 0 0 0,0-1 0 0 0,0 0 0 0 0,0 0 0 0 0,0 0 0 0 0,0 1 0 0 0,0-1 0 0 0,0 0 0 0 0,0 0 0 0 0,0-1 0 0 0,0-2 0 0 0,0-2 0 0 0,0-1 0 0 0,0-2 0 0 0,0 0 0 0 0,0 0 0 0 0,0-1 0 0 0,0 0 0 0 0,0 1 0 0 0,0-1 0 0 0,0-1 0 0 0,0-1 0 0 0,0-1 0 0 0,0 0 0 0 0,0 0 0 0 0,0 1 0 0 0,0 1 0 0 0,0 1 0 0 0,0 0 0 0 0,0 1 0 0 0,0 0 0 0 0,0 0 0 0 0,0 0 0 0 0,0 0 0 0 0,0-1 0 0 0,0 1 0 0 0,0 0 0 0 0,0 0 0 0 0,0 0 0 0 0,0-1 0 0 0,0 1 0 0 0,0 0 0 0 0,0 1 0 0 0,0-2 0 0 0,0 1 0 0 0,0 0 0 0 0,0 0 0 0 0,0-1 0 0 0,0 1 0 0 0,0 0 0 0 0,0 0 0 0 0,0-1 0 0 0,0 2 0 0 0,0-1 0 0 0,0 1 0 0 0,0 0 0 0 0,0-1 0 0 0,0 1 0 0 0,0 0 0 0 0,0 0 0 0 0,0-1 0 0 0,0 1 0 0 0,0-1 0 0 0,0-1 0 0 0,0 1 0 0 0,0 0 0 0 0,0 0 0 0 0,0-1 0 0 0,0 1 0 0 0,0 0 0 0 0,0 0 0 0 0,2 2 0 0 0,1 0 0 0 0,1 1 0 0 0,2 1 0 0 0,2 0 0 0 0,3 0 0 0 0,0 2 0 0 0,2 1 0 0 0,0 1 0 0 0,-1 0 0 0 0,-1-1 0 0 0,-2 0 0 0 0,-2-1 0 0 0,-2-1 0 0 0,0-1 0 0 0,-1 0 0 0 0,0 0 0 0 0,0 0 0 0 0,0 0 0 0 0,0 0 0 0 0,0 1 0 0 0,0 0 0 0 0,0 2 0 0 0,-2 0 0 0 0,0 1 0 0 0,-1 0 0 0 0,-1 0 0 0 0,0 1 0 0 0,0-1 0 0 0,0 1 0 0 0,0-1 0 0 0,0 0 0 0 0,-1 1 0 0 0,1-1 0 0 0,0 0 0 0 0,0 0 0 0 0,0 0 0 0 0,0 0 0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23T14:35:58.68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9827 6892 16383 0 0,'-1'0'0'0'0,"-2"0"0"0"0,-1 0 0 0 0,-2 0 0 0 0,-1 0 0 0 0,-1 0 0 0 0,0 0 0 0 0,0 0 0 0 0,-1 0 0 0 0,1 0 0 0 0,-1 0 0 0 0,0 0 0 0 0,1 0 0 0 0,-1 0 0 0 0,0 0 0 0 0,1 0 0 0 0,0 0 0 0 0,-1 0 0 0 0,1 0 0 0 0,-1 0 0 0 0,1 0 0 0 0,-1 0 0 0 0,1 0 0 0 0,2 0 0 0 0,0 0 0 0 0,1 0 0 0 0,0 0 0 0 0,1 0 0 0 0,0 0 0 0 0,0 0 0 0 0,0 0 0 0 0,-1 0 0 0 0,1 0 0 0 0,0 0 0 0 0,1 0 0 0 0,-1-1 0 0 0,-1 0 0 0 0,1-2 0 0 0,0 0 0 0 0,0 0 0 0 0,0 0 0 0 0,-1 1 0 0 0,1 0 0 0 0,0 0 0 0 0,0 1 0 0 0,-1 1 0 0 0,1-1 0 0 0,0 1 0 0 0,0 0 0 0 0,-1-1 0 0 0,1-1 0 0 0,0 0 0 0 0,0-1 0 0 0,-1-1 0 0 0,2 0 0 0 0,0 0 0 0 0,2-1 0 0 0,0-1 0 0 0,0-1 0 0 0,1-1 0 0 0,0 0 0 0 0,1 0 0 0 0,1 1 0 0 0,1 0 0 0 0,0 1 0 0 0,1 0 0 0 0,0 2 0 0 0,-1-1 0 0 0,-2 1 0 0 0,0 0 0 0 0,1 0 0 0 0,0 0 0 0 0,0 0 0 0 0,1 0 0 0 0,1-1 0 0 0,0 1 0 0 0,0 0 0 0 0,1 0 0 0 0,-1 0 0 0 0,1 0 0 0 0,1 1 0 0 0,2 2 0 0 0,1 0 0 0 0,2 1 0 0 0,-1-1 0 0 0,3 2 0 0 0,0-1 0 0 0,0 0 0 0 0,0 0 0 0 0,0 0 0 0 0,0 0 0 0 0,0 0 0 0 0,-1 0 0 0 0,1 0 0 0 0,0 0 0 0 0,0 1 0 0 0,-1 1 0 0 0,-1 0 0 0 0,-1-1 0 0 0,-4 0 0 0 0,0 0 0 0 0,-1 0 0 0 0,0-1 0 0 0,-1 0 0 0 0,0 0 0 0 0,-1 0 0 0 0,1 0 0 0 0,0 0 0 0 0,1 0 0 0 0,-1 0 0 0 0,0 0 0 0 0,0 0 0 0 0,0 0 0 0 0,1 0 0 0 0,-1 2 0 0 0,0 1 0 0 0,0 1 0 0 0,1 1 0 0 0,-2 1 0 0 0,0 0 0 0 0,-2 1 0 0 0,-2-1 0 0 0,-2 0 0 0 0,-2-1 0 0 0,-2 0 0 0 0,0 0 0 0 0,-2-2 0 0 0,-2 0 0 0 0,0-2 0 0 0,-1 0 0 0 0,1 0 0 0 0,1-2 0 0 0,2 1 0 0 0,1 0 0 0 0,0 0 0 0 0,2 0 0 0 0,1 0 0 0 0,-1 0 0 0 0,1 0 0 0 0,1 0 0 0 0,-1 0 0 0 0,0 0 0 0 0,-1 0 0 0 0,1 0 0 0 0,0 0 0 0 0,0 0 0 0 0,0-1 0 0 0,-1 0 0 0 0,1-1 0 0 0,0 1 0 0 0,0-1 0 0 0,-1 1 0 0 0,1 0 0 0 0,0 1 0 0 0,0 0 0 0 0,-1 0 0 0 0,1 0 0 0 0,0 0 0 0 0,0 0 0 0 0,-1 0 0 0 0,1 0 0 0 0,0 0 0 0 0,0 0 0 0 0,0 0 0 0 0,-1 0 0 0 0,1 0 0 0 0,0 0 0 0 0,0 0 0 0 0,-1 0 0 0 0,1 0 0 0 0,0-1 0 0 0,0 0 0 0 0,-1 0 0 0 0,1 1 0 0 0,1-1 0 0 0,-1 1 0 0 0,-1 0 0 0 0,1 0 0 0 0,0 0 0 0 0,0 0 0 0 0,0 0 0 0 0,-1 0 0 0 0,1 0 0 0 0,1 0 0 0 0,2 0 0 0 0,3 0 0 0 0,2 0 0 0 0,2 0 0 0 0,2 0 0 0 0,-1 0 0 0 0,0 0 0 0 0,-1 0 0 0 0,-1 0 0 0 0,0 0 0 0 0,0 0 0 0 0,-1 0 0 0 0,0 0 0 0 0,1 0 0 0 0,-1 0 0 0 0,0 0 0 0 0,0 0 0 0 0,0 0 0 0 0,0 0 0 0 0,0 0 0 0 0,1 0 0 0 0,1 0 0 0 0,1 0 0 0 0,1 0 0 0 0,0 0 0 0 0,0 0 0 0 0,-2 0 0 0 0,1 0 0 0 0,-2 0 0 0 0,0 0 0 0 0,-1 0 0 0 0,0 0 0 0 0,0 0 0 0 0,0 0 0 0 0,1 0 0 0 0,-1 0 0 0 0,0 0 0 0 0,0 0 0 0 0,0 0 0 0 0,0 0 0 0 0,1 0 0 0 0,-1 0 0 0 0,0 0 0 0 0,0 0 0 0 0,1 0 0 0 0,-1 0 0 0 0,-1 0 0 0 0,1 0 0 0 0,1-1 0 0 0,-1-1 0 0 0,0 0 0 0 0,0-1 0 0 0,0-1 0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23T14:35:58.69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6037 5711 16383 0 0,'1'-1'0'0'0,"3"-2"0"0"0,2-1 0 0 0,3-3 0 0 0,2 0 0 0 0,0-2 0 0 0,1 0 0 0 0,0 0 0 0 0,1 0 0 0 0,-1 2 0 0 0,-1 0 0 0 0,-1 0 0 0 0,-1 2 0 0 0,0 0 0 0 0,-2 0 0 0 0,1 0 0 0 0,-1 1 0 0 0,0 0 0 0 0,0 1 0 0 0,1 0 0 0 0,-2 0 0 0 0,0 1 0 0 0,-1-1 0 0 0,-1 1 0 0 0,-1 0 0 0 0,0-1 0 0 0,-1 1 0 0 0,1 0 0 0 0,-1-1 0 0 0,0 1 0 0 0,1-1 0 0 0,-1 1 0 0 0,-1-1 0 0 0,2 1 0 0 0,-1-1 0 0 0,1 1 0 0 0,-1 1 0 0 0,1 0 0 0 0,-1 0 0 0 0,0 1 0 0 0,1 0 0 0 0,-1 0 0 0 0,1 0 0 0 0,-1 0 0 0 0,1 1 0 0 0,-1-1 0 0 0,1 0 0 0 0,-1 0 0 0 0,1 0 0 0 0,-1 0 0 0 0,0 0 0 0 0,1 0 0 0 0,-1 0 0 0 0,1 0 0 0 0,-1 0 0 0 0,1 0 0 0 0,-1 0 0 0 0,1 0 0 0 0,-1 0 0 0 0,1 0 0 0 0,-1 0 0 0 0,0 0 0 0 0,1 1 0 0 0,-1 2 0 0 0,0 0 0 0 0,0 2 0 0 0,-1-1 0 0 0,-1 1 0 0 0,1 0 0 0 0,-1 0 0 0 0,-1 1 0 0 0,0 0 0 0 0,-1 0 0 0 0,0 1 0 0 0,0 0 0 0 0,0 0 0 0 0,-1 0 0 0 0,1-1 0 0 0,-1-1 0 0 0,0 1 0 0 0,1-1 0 0 0,-1-1 0 0 0,1 1 0 0 0,0 0 0 0 0,-1 0 0 0 0,1 0 0 0 0,-1-1 0 0 0,1 0 0 0 0,-1-1 0 0 0,1 0 0 0 0,-1 0 0 0 0,1 0 0 0 0,-1-1 0 0 0,1 0 0 0 0,0 1 0 0 0,-1-1 0 0 0,1 0 0 0 0,-1 1 0 0 0,0 0 0 0 0,0-1 0 0 0,-1 2 0 0 0,0 0 0 0 0,0 0 0 0 0,-1-1 0 0 0,0 0 0 0 0,-1 0 0 0 0,-1 0 0 0 0,1-1 0 0 0,-1 0 0 0 0,1 1 0 0 0,-1-1 0 0 0,1 1 0 0 0,0-1 0 0 0,0 0 0 0 0,0 1 0 0 0,0-1 0 0 0,1 1 0 0 0,0-1 0 0 0,0 1 0 0 0,0-1 0 0 0,0 1 0 0 0,0-1 0 0 0,0 1 0 0 0,1-1 0 0 0,-1 0 0 0 0,0 1 0 0 0,0-1 0 0 0,0 1 0 0 0,0-1 0 0 0,1 1 0 0 0,0-1 0 0 0,0 1 0 0 0,1-1 0 0 0,1 1 0 0 0,-1-1 0 0 0,1-1 0 0 0,-1 0 0 0 0,2 0 0 0 0,-1 0 0 0 0,-1 1 0 0 0,1 0 0 0 0,-1 0 0 0 0,1 0 0 0 0,0 0 0 0 0,-1 1 0 0 0,1-1 0 0 0,-1 1 0 0 0,1-1 0 0 0,-1 0 0 0 0,1-1 0 0 0,-1-1 0 0 0,1 0 0 0 0,-1 0 0 0 0,1 0 0 0 0,0 0 0 0 0,-1 0 0 0 0,1 0 0 0 0,-1 0 0 0 0,1 0 0 0 0,0 0 0 0 0,2 0 0 0 0,0 0 0 0 0,2 0 0 0 0,0 0 0 0 0,0 0 0 0 0,1 0 0 0 0,-1 0 0 0 0,1 0 0 0 0,-1 0 0 0 0,1 0 0 0 0,0 0 0 0 0,-1 0 0 0 0,1 0 0 0 0,-1 0 0 0 0,0 0 0 0 0,1 0 0 0 0,-1 0 0 0 0,1 0 0 0 0,1 0 0 0 0,0 0 0 0 0,0 0 0 0 0,0 0 0 0 0,1 0 0 0 0,0 0 0 0 0,0 0 0 0 0,0 0 0 0 0,0 0 0 0 0,0 0 0 0 0,-1 0 0 0 0,1 0 0 0 0,0 0 0 0 0,0 0 0 0 0,0 0 0 0 0,0 0 0 0 0,0 0 0 0 0,0 0 0 0 0,0 0 0 0 0,0 0 0 0 0,0 0 0 0 0,-1 0 0 0 0,1 0 0 0 0,-1 0 0 0 0,-1 0 0 0 0,0 0 0 0 0,0 0 0 0 0,-1 0 0 0 0,1 0 0 0 0,-1 0 0 0 0,1 0 0 0 0,-1 0 0 0 0,0 0 0 0 0,1 0 0 0 0,-1 0 0 0 0,1 0 0 0 0,-1 0 0 0 0,0 0 0 0 0,1 0 0 0 0,-1 0 0 0 0,1 0 0 0 0,-1 0 0 0 0,1 0 0 0 0,-1 0 0 0 0,1 0 0 0 0,-1 0 0 0 0,1 0 0 0 0,-1 0 0 0 0,0 1 0 0 0,1 1 0 0 0,-1 0 0 0 0,1 0 0 0 0,-2 0 0 0 0,2 1 0 0 0,-1-1 0 0 0,1 1 0 0 0,-1-1 0 0 0,1 1 0 0 0,-1-1 0 0 0,0 1 0 0 0,1-1 0 0 0,-1 1 0 0 0,1-1 0 0 0,-1 1 0 0 0,1-1 0 0 0,-1 1 0 0 0,-1-1 0 0 0,0 1 0 0 0,0-1 0 0 0,-1 0 0 0 0,0 1 0 0 0,0-1 0 0 0,0 1 0 0 0,0-1 0 0 0,0 1 0 0 0,0-1 0 0 0,0 1 0 0 0,0-1 0 0 0,-1 1 0 0 0,1-1 0 0 0,1 0 0 0 0,-1 1 0 0 0,0-1 0 0 0,-1 1 0 0 0,0-1 0 0 0,0 1 0 0 0,-1-1 0 0 0,-1 0 0 0 0,1 0 0 0 0,0-1 0 0 0,-1-1 0 0 0,0 0 0 0 0,1 0 0 0 0,-1 0 0 0 0,1 0 0 0 0,-1 0 0 0 0,1 0 0 0 0,0 0 0 0 0,0 0 0 0 0,0 0 0 0 0,1 0 0 0 0,-1 0 0 0 0,0 0 0 0 0,0-1 0 0 0,1 0 0 0 0,0 0 0 0 0,0-1 0 0 0,1 0 0 0 0,-1-1 0 0 0,2 1 0 0 0,-1-1 0 0 0,0 1 0 0 0,0-1 0 0 0,0 1 0 0 0,0-1 0 0 0,0 1 0 0 0,0-1 0 0 0,0 1 0 0 0,0-1 0 0 0,0 1 0 0 0,0 0 0 0 0,0-1 0 0 0,0 1 0 0 0,0-1 0 0 0,0 1 0 0 0,0-1 0 0 0,0 1 0 0 0,0-1 0 0 0,-1 1 0 0 0,1-1 0 0 0,-1 1 0 0 0,1 0 0 0 0,0-1 0 0 0,-1 1 0 0 0,1-1 0 0 0,0 1 0 0 0,-1-1 0 0 0,-1 1 0 0 0,1-1 0 0 0,-2 1 0 0 0,1-1 0 0 0,-1 1 0 0 0,1 0 0 0 0,-1-1 0 0 0,1 1 0 0 0,-1-1 0 0 0,1 1 0 0 0,0-1 0 0 0,0 1 0 0 0,0-1 0 0 0,1 1 0 0 0,-1 0 0 0 0,0-1 0 0 0,0 1 0 0 0,0 0 0 0 0,0 0 0 0 0,-1 1 0 0 0,1 1 0 0 0,-1-1 0 0 0,1 1 0 0 0,-1 0 0 0 0,1 1 0 0 0,-1-1 0 0 0,1 0 0 0 0,-1 0 0 0 0,1 0 0 0 0,0 0 0 0 0,-1 0 0 0 0,1 0 0 0 0,-1 0 0 0 0,1 0 0 0 0,-1 0 0 0 0,1 0 0 0 0,-1 0 0 0 0,1 0 0 0 0,0 0 0 0 0,-1 0 0 0 0,1 0 0 0 0,-1 0 0 0 0,1 0 0 0 0,-1 0 0 0 0,1 0 0 0 0,-1 0 0 0 0,1 0 0 0 0,-1 0 0 0 0,1 0 0 0 0,-1 0 0 0 0,-1 0 0 0 0,1 0 0 0 0,-1-1 0 0 0,0 0 0 0 0,1 0 0 0 0,0-1 0 0 0,0 0 0 0 0,0-1 0 0 0,1 1 0 0 0,-1-1 0 0 0,1 1 0 0 0,0-1 0 0 0,0 1 0 0 0,0-1 0 0 0,-1 1 0 0 0,1-1 0 0 0,-1 1 0 0 0,1-1 0 0 0,0 1 0 0 0,-1-1 0 0 0,1 1 0 0 0,-1 0 0 0 0,1-1 0 0 0,-1 2 0 0 0,1 0 0 0 0,-1 1 0 0 0,1-1 0 0 0,-1 1 0 0 0,1 0 0 0 0,0 0 0 0 0,-1 0 0 0 0,1 0 0 0 0,-1-1 0 0 0,1 1 0 0 0,-1 0 0 0 0,1-1 0 0 0,-1 1 0 0 0,1 0 0 0 0,-1 0 0 0 0,1 0 0 0 0,0 0 0 0 0,-1 0 0 0 0,1 0 0 0 0,-1 0 0 0 0,1 0 0 0 0,0 0 0 0 0,0 0 0 0 0,1-1 0 0 0,1 0 0 0 0,0 0 0 0 0,-1 0 0 0 0,2-1 0 0 0,-1 1 0 0 0,0 0 0 0 0,0-1 0 0 0,0 0 0 0 0,0 0 0 0 0,0-1 0 0 0,0 1 0 0 0,0-1 0 0 0,0 1 0 0 0,0-1 0 0 0,0 1 0 0 0,0-1 0 0 0,0 1 0 0 0,0-1 0 0 0,0 1 0 0 0,0-1 0 0 0,0 2 0 0 0,0-1 0 0 0,0-1 0 0 0,0 1 0 0 0,0-1 0 0 0,0 1 0 0 0,0-1 0 0 0,0 1 0 0 0,0-1 0 0 0,0 1 0 0 0,0-1 0 0 0,0 1 0 0 0,0 0 0 0 0,0-1 0 0 0,0 1 0 0 0,0-1 0 0 0,0 1 0 0 0,0-1 0 0 0,0 1 0 0 0,0-1 0 0 0,0 1 0 0 0,0-1 0 0 0,0 1 0 0 0,0 0 0 0 0,0-1 0 0 0,0 1 0 0 0,0-1 0 0 0,0 1 0 0 0,0-1 0 0 0,0 1 0 0 0,2 1 0 0 0,1 0 0 0 0,1 0 0 0 0,2 1 0 0 0,0 1 0 0 0,1 1 0 0 0,1 0 0 0 0,-1-1 0 0 0,-1 0 0 0 0,0 0 0 0 0,-2-1 0 0 0,-1 0 0 0 0,0 0 0 0 0,-1 0 0 0 0,1 0 0 0 0,-1 0 0 0 0,0 0 0 0 0,0 0 0 0 0,1 0 0 0 0,-1 0 0 0 0,0 0 0 0 0,0 0 0 0 0,0 0 0 0 0,1 0 0 0 0,-1 0 0 0 0,1 0 0 0 0,-1 0 0 0 0,1 0 0 0 0,-1 0 0 0 0,1 0 0 0 0,-1 0 0 0 0,1 0 0 0 0,0 0 0 0 0,1 0 0 0 0,1 0 0 0 0,-1 0 0 0 0,0 0 0 0 0,0 0 0 0 0,0 0 0 0 0,-1 0 0 0 0,0 0 0 0 0,0 0 0 0 0,-1 0 0 0 0,1 0 0 0 0,-1 0 0 0 0,0 0 0 0 0,1 0 0 0 0,-1 0 0 0 0,1 0 0 0 0,-1 0 0 0 0,0 0 0 0 0,1 0 0 0 0,-1 0 0 0 0,1 0 0 0 0,-1 0 0 0 0,1 0 0 0 0,-1 0 0 0 0,1 0 0 0 0,-1 0 0 0 0,1 0 0 0 0,-1 0 0 0 0,0 0 0 0 0,1 0 0 0 0,-1 0 0 0 0,1 0 0 0 0,-1 0 0 0 0,1 0 0 0 0,-1 0 0 0 0,1 0 0 0 0,-1 0 0 0 0,1 0 0 0 0,-1 0 0 0 0,0 0 0 0 0,1 0 0 0 0,-1 0 0 0 0,1 0 0 0 0,-1 0 0 0 0,1 0 0 0 0,-1 0 0 0 0,-1 1 0 0 0,-1-1 0 0 0,0 1 0 0 0,-1-1 0 0 0,-1 0 0 0 0,0 0 0 0 0,-1 0 0 0 0,1 0 0 0 0,-1 0 0 0 0,0 0 0 0 0,1 0 0 0 0,-1 0 0 0 0,1 0 0 0 0,-1 1 0 0 0,-1 0 0 0 0,0 2 0 0 0,-1 0 0 0 0,-2 1 0 0 0,-1 1 0 0 0,0 0 0 0 0,0-1 0 0 0,-1 1 0 0 0,2-2 0 0 0,0 0 0 0 0,1-1 0 0 0,2-1 0 0 0,0-1 0 0 0,1 0 0 0 0,-1 1 0 0 0,0 0 0 0 0,0 0 0 0 0,0 1 0 0 0,-1 0 0 0 0,0 1 0 0 0,0 0 0 0 0,0 1 0 0 0,1 0 0 0 0,0 0 0 0 0,1-2 0 0 0,0 1 0 0 0,0 0 0 0 0,1 0 0 0 0,0-1 0 0 0,-1 1 0 0 0,1-1 0 0 0,-1 1 0 0 0,1-1 0 0 0,0 0 0 0 0,-1 1 0 0 0,1-1 0 0 0,-1-1 0 0 0,1 0 0 0 0,-1 0 0 0 0,2-1 0 0 0,0-2 0 0 0,2-1 0 0 0,2-2 0 0 0,2-1 0 0 0,0-2 0 0 0,0 0 0 0 0,0 0 0 0 0,-1 1 0 0 0,-1 0 0 0 0,0 1 0 0 0,-2 1 0 0 0,-1 1 0 0 0,0 1 0 0 0,0 1 0 0 0,0-1 0 0 0,0 1 0 0 0,0 0 0 0 0,0 0 0 0 0,0-1 0 0 0,-1 1 0 0 0,1 0 0 0 0,0-1 0 0 0,0 1 0 0 0,0-1 0 0 0,0 1 0 0 0,0-1 0 0 0,0 1 0 0 0,0-1 0 0 0,0 1 0 0 0,0-1 0 0 0,0 1 0 0 0,0 0 0 0 0,0-1 0 0 0,0 1 0 0 0,0-1 0 0 0,0 1 0 0 0,0-1 0 0 0,0 1 0 0 0,0-1 0 0 0,0 1 0 0 0,0-1 0 0 0,0 1 0 0 0,-1 0 0 0 0,0-1 0 0 0,-1 1 0 0 0,-1-1 0 0 0,1 1 0 0 0,0-1 0 0 0,-1 1 0 0 0,0-1 0 0 0,1 1 0 0 0,-1-1 0 0 0,1 1 0 0 0,-1 0 0 0 0,1-1 0 0 0,1 1 0 0 0,0-1 0 0 0,0 1 0 0 0,1-1 0 0 0,0 1 0 0 0,0-1 0 0 0,0 1 0 0 0,0-1 0 0 0,0 1 0 0 0,1 0 0 0 0,0 1 0 0 0,0 0 0 0 0,1 0 0 0 0,1 1 0 0 0,-1 0 0 0 0,1 0 0 0 0,-1 0 0 0 0,1 0 0 0 0,-1 0 0 0 0,1 0 0 0 0,-1 0 0 0 0,1 0 0 0 0,-1 0 0 0 0,1 0 0 0 0,-1 0 0 0 0,0 0 0 0 0,0 0 0 0 0,1 0 0 0 0,0 0 0 0 0,1 0 0 0 0,0-1 0 0 0,0 1 0 0 0,-1-1 0 0 0,0 1 0 0 0,0 0 0 0 0,0-1 0 0 0,-1 1 0 0 0,1-1 0 0 0,-1 1 0 0 0,0 0 0 0 0,1-1 0 0 0,-1 1 0 0 0,1 0 0 0 0,-1-1 0 0 0,1-1 0 0 0,-1 0 0 0 0,0 0 0 0 0,1 0 0 0 0,1-1 0 0 0,0 1 0 0 0,0-1 0 0 0,2 1 0 0 0,1-1 0 0 0,-1 1 0 0 0,2-1 0 0 0,-1 1 0 0 0,0-1 0 0 0,0 1 0 0 0,-1-1 0 0 0,-1 1 0 0 0,1 0 0 0 0,-1-1 0 0 0,-1 2 0 0 0,1 0 0 0 0,-1 1 0 0 0,-1-1 0 0 0,0 1 0 0 0,-1 0 0 0 0,1 0 0 0 0,-1 1 0 0 0,0-1 0 0 0,0 0 0 0 0,0 0 0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23T14:35:58.69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6182 509 16383 0 0,'-1'1'0'0'0,"-1"1"0"0"0,-2 2 0 0 0,-2 0 0 0 0,0 1 0 0 0,-1 0 0 0 0,0 0 0 0 0,1-1 0 0 0,-1-1 0 0 0,2 1 0 0 0,-1-2 0 0 0,1 1 0 0 0,0-1 0 0 0,1 1 0 0 0,-1-1 0 0 0,0 0 0 0 0,0 1 0 0 0,0-1 0 0 0,0 1 0 0 0,0-1 0 0 0,1 1 0 0 0,-1-1 0 0 0,0 0 0 0 0,0 1 0 0 0,1-1 0 0 0,1 1 0 0 0,0-1 0 0 0,0 1 0 0 0,1-1 0 0 0,-1 1 0 0 0,1-1 0 0 0,0 1 0 0 0,-1-1 0 0 0,1 0 0 0 0,-1 1 0 0 0,1-1 0 0 0,0-1 0 0 0,-1 0 0 0 0,1 0 0 0 0,-1 0 0 0 0,1-1 0 0 0,-1 1 0 0 0,1-1 0 0 0,-1 0 0 0 0,1 0 0 0 0,-1 0 0 0 0,1 0 0 0 0,0 0 0 0 0,-1 0 0 0 0,1 0 0 0 0,-1 0 0 0 0,1 0 0 0 0,-1 0 0 0 0,1 0 0 0 0,-1 0 0 0 0,1 0 0 0 0,-1 0 0 0 0,1 0 0 0 0,0 0 0 0 0,-1 0 0 0 0,1 0 0 0 0,-1 0 0 0 0,1 0 0 0 0,-1 0 0 0 0,1 0 0 0 0,-1 0 0 0 0,1 0 0 0 0,0 0 0 0 0,1 1 0 0 0,0 0 0 0 0,0 0 0 0 0,1 1 0 0 0,0 0 0 0 0,0 1 0 0 0,1-1 0 0 0,1 1 0 0 0,0-1 0 0 0,0 1 0 0 0,1-1 0 0 0,-1-1 0 0 0,1 1 0 0 0,-1-1 0 0 0,1 0 0 0 0,-1-1 0 0 0,1 0 0 0 0,-1 0 0 0 0,1 0 0 0 0,0 1 0 0 0,1 0 0 0 0,0 0 0 0 0,2 0 0 0 0,1-1 0 0 0,0 1 0 0 0,0-1 0 0 0,1 0 0 0 0,0 0 0 0 0,-1 0 0 0 0,1 0 0 0 0,-1 0 0 0 0,0 0 0 0 0,1 0 0 0 0,0 0 0 0 0,0 0 0 0 0,-1 0 0 0 0,1 0 0 0 0,-1 0 0 0 0,0 0 0 0 0,-1 0 0 0 0,-1 0 0 0 0,1 0 0 0 0,-1 0 0 0 0,-1 0 0 0 0,1 0 0 0 0,0 0 0 0 0,0 0 0 0 0,0 0 0 0 0,-1 0 0 0 0,1 0 0 0 0,0 0 0 0 0,0 0 0 0 0,0 0 0 0 0,0 0 0 0 0,0 0 0 0 0,0 0 0 0 0,0 0 0 0 0,0 0 0 0 0,-1 0 0 0 0,1 0 0 0 0,0 0 0 0 0,0 0 0 0 0,0 0 0 0 0,-1 0 0 0 0,-1 0 0 0 0,0 1 0 0 0,0 0 0 0 0,-1 0 0 0 0,1 0 0 0 0,-1 0 0 0 0,0 0 0 0 0,1 0 0 0 0,-1 0 0 0 0,0 0 0 0 0,1 0 0 0 0,-1 1 0 0 0,1-1 0 0 0,-1 1 0 0 0,1-1 0 0 0,-1 1 0 0 0,1 0 0 0 0,-1 0 0 0 0,1 1 0 0 0,-1-1 0 0 0,0 0 0 0 0,1 1 0 0 0,-1-1 0 0 0,1 1 0 0 0,-1-1 0 0 0,1 1 0 0 0,-1-1 0 0 0,1 1 0 0 0,-1-1 0 0 0,-1 1 0 0 0,0-1 0 0 0,0 1 0 0 0,-1-1 0 0 0,0 1 0 0 0,0-1 0 0 0,0 0 0 0 0,0 1 0 0 0,-1-1 0 0 0,1 1 0 0 0,-1-1 0 0 0,-1 1 0 0 0,1-1 0 0 0,-2 1 0 0 0,1-1 0 0 0,-1 0 0 0 0,0 1 0 0 0,0-1 0 0 0,-1 1 0 0 0,-1-1 0 0 0,1 1 0 0 0,-1-1 0 0 0,0 0 0 0 0,1 0 0 0 0,1-1 0 0 0,0-1 0 0 0,0 0 0 0 0,0 0 0 0 0,1 0 0 0 0,0 0 0 0 0,-1 0 0 0 0,1 0 0 0 0,-1 0 0 0 0,1 1 0 0 0,0-1 0 0 0,-1 1 0 0 0,1-1 0 0 0,-1 1 0 0 0,1-1 0 0 0,-1 1 0 0 0,1-1 0 0 0,-1 1 0 0 0,1 0 0 0 0,-1 0 0 0 0,0-1 0 0 0,-1 0 0 0 0,-1 0 0 0 0,1 0 0 0 0,-1 0 0 0 0,0 0 0 0 0,0 1 0 0 0,0-1 0 0 0,0 1 0 0 0,0-1 0 0 0,0 1 0 0 0,0-1 0 0 0,1 1 0 0 0,1-1 0 0 0,0 1 0 0 0,0 0 0 0 0,1-1 0 0 0,-1 1 0 0 0,1-1 0 0 0,0 1 0 0 0,-1-1 0 0 0,1 0 0 0 0,0 0 0 0 0,-1 1 0 0 0,1 1 0 0 0,-1 0 0 0 0,1-1 0 0 0,-1 1 0 0 0,1 0 0 0 0,-1-1 0 0 0,1 0 0 0 0,0-1 0 0 0,-1 0 0 0 0,1 0 0 0 0,-1 0 0 0 0,1 0 0 0 0,-1 0 0 0 0,1 0 0 0 0,-1 0 0 0 0,1 0 0 0 0,-1 0 0 0 0,1 0 0 0 0,0 0 0 0 0,-1 0 0 0 0,1 0 0 0 0,-1 0 0 0 0,1 0 0 0 0,-1 0 0 0 0,1 0 0 0 0,-1 0 0 0 0,1 0 0 0 0,-1 0 0 0 0,1 0 0 0 0,0 0 0 0 0,-1 0 0 0 0,1 0 0 0 0,-1 0 0 0 0,1 0 0 0 0,1 1 0 0 0,0 0 0 0 0,0 0 0 0 0,1 1 0 0 0,0 0 0 0 0,0 0 0 0 0,0 1 0 0 0,0 0 0 0 0,0-1 0 0 0,1 1 0 0 0,0-1 0 0 0,0 1 0 0 0,1-1 0 0 0,1 0 0 0 0,-1 0 0 0 0,0-1 0 0 0,1 1 0 0 0,0-1 0 0 0,-1 0 0 0 0,1 1 0 0 0,-1-1 0 0 0,1 0 0 0 0,-1 0 0 0 0,1 0 0 0 0,-1 0 0 0 0,0 0 0 0 0,1 1 0 0 0,-1-1 0 0 0,1 0 0 0 0,-1 0 0 0 0,1-1 0 0 0,-1 1 0 0 0,1 0 0 0 0,-1 0 0 0 0,0-1 0 0 0,1 1 0 0 0,-1 0 0 0 0,1-1 0 0 0,-1 1 0 0 0,1 0 0 0 0,-1-1 0 0 0,1 1 0 0 0,-1-1 0 0 0,1 1 0 0 0,-1 0 0 0 0,0 0 0 0 0,1 0 0 0 0,-1 0 0 0 0,1 1 0 0 0,-1 0 0 0 0,1 1 0 0 0,-1-1 0 0 0,1 0 0 0 0,-1 1 0 0 0,1 0 0 0 0,-1-1 0 0 0,0 1 0 0 0,1-1 0 0 0,-1 0 0 0 0,1 1 0 0 0,-1-1 0 0 0,1-1 0 0 0,-1 1 0 0 0,1-1 0 0 0,-1 1 0 0 0,1-1 0 0 0,-1 0 0 0 0,0 1 0 0 0,1-1 0 0 0,-1 1 0 0 0,1-1 0 0 0,-1 1 0 0 0,1 0 0 0 0,-1 0 0 0 0,1-1 0 0 0,-1 0 0 0 0,1 0 0 0 0,-1 0 0 0 0,0-1 0 0 0,1 1 0 0 0,-1 0 0 0 0,1 1 0 0 0,-1 0 0 0 0,1 0 0 0 0,-1-1 0 0 0,1 1 0 0 0,-1-1 0 0 0,1 1 0 0 0,-1-1 0 0 0,0 0 0 0 0,0-1 0 0 0,0 0 0 0 0,-1-1 0 0 0,-1-1 0 0 0,1 0 0 0 0,-1 0 0 0 0,0-1 0 0 0,0 1 0 0 0,-1-1 0 0 0,1 0 0 0 0,0 1 0 0 0,0-1 0 0 0,0 1 0 0 0,0-1 0 0 0,0 1 0 0 0,0-1 0 0 0,0 1 0 0 0,0 0 0 0 0,0-1 0 0 0,0 1 0 0 0,0-1 0 0 0,0 1 0 0 0,0-1 0 0 0,0 1 0 0 0,0-1 0 0 0,0 1 0 0 0,0-1 0 0 0,0 1 0 0 0,0 0 0 0 0,0-1 0 0 0,0 1 0 0 0,0-1 0 0 0,-1 1 0 0 0,-1-1 0 0 0,0 1 0 0 0,0-1 0 0 0,0 1 0 0 0,-1-1 0 0 0,1 1 0 0 0,0 0 0 0 0,0-1 0 0 0,0 1 0 0 0,0-1 0 0 0,0 1 0 0 0,0-1 0 0 0,1 1 0 0 0,0-1 0 0 0,0 1 0 0 0,1-1 0 0 0,0 1 0 0 0,-1 0 0 0 0,1-1 0 0 0,1 1 0 0 0,-1-1 0 0 0,0 1 0 0 0,0-1 0 0 0,0 1 0 0 0,0-1 0 0 0,0 1 0 0 0,0-1 0 0 0,0 1 0 0 0,0 0 0 0 0,0-1 0 0 0,0 1 0 0 0,0-1 0 0 0,0 1 0 0 0,0-1 0 0 0,1-1 0 0 0,1 0 0 0 0,-1 1 0 0 0,0-1 0 0 0,0 0 0 0 0,0 1 0 0 0,-1 1 0 0 0,0-1 0 0 0,0 1 0 0 0,0-1 0 0 0,0 1 0 0 0,0-1 0 0 0,0 1 0 0 0,0 0 0 0 0,0-1 0 0 0,0 1 0 0 0,0-1 0 0 0,0 1 0 0 0,0-1 0 0 0,0 1 0 0 0,0-1 0 0 0,0 1 0 0 0,0-1 0 0 0,0 1 0 0 0,0 0 0 0 0,0-1 0 0 0,0 1 0 0 0,0-1 0 0 0,0 1 0 0 0,0-1 0 0 0,0 1 0 0 0,0-1 0 0 0,0 1 0 0 0,0 0 0 0 0,0-1 0 0 0,0 1 0 0 0,0-1 0 0 0,0 1 0 0 0,0-1 0 0 0,0 1 0 0 0,0-1 0 0 0,0 1 0 0 0,0-1 0 0 0,0 1 0 0 0,0 0 0 0 0,0-1 0 0 0,0 1 0 0 0,0-1 0 0 0,0 1 0 0 0,-1-1 0 0 0,0 1 0 0 0,0-1 0 0 0,-1 1 0 0 0,0-1 0 0 0,1 1 0 0 0,-1 0 0 0 0,0-1 0 0 0,1 1 0 0 0,-1-1 0 0 0,1 1 0 0 0,0-1 0 0 0,1 1 0 0 0,0-1 0 0 0,-1 1 0 0 0,1-1 0 0 0,-1 1 0 0 0,1 0 0 0 0,0-1 0 0 0,-1 1 0 0 0,0-1 0 0 0,0 1 0 0 0,0-1 0 0 0,-1 1 0 0 0,0 0 0 0 0,0 0 0 0 0,-1 1 0 0 0,1 1 0 0 0,-1 0 0 0 0,1 0 0 0 0,-1 0 0 0 0,1 0 0 0 0,-1 0 0 0 0,1 0 0 0 0,-1 0 0 0 0,1 0 0 0 0,0 0 0 0 0,-1 0 0 0 0,1 0 0 0 0,-1 0 0 0 0,1 0 0 0 0,-1 0 0 0 0,1 0 0 0 0,-1 0 0 0 0,2 0 0 0 0,0 0 0 0 0,2 0 0 0 0,0 0 0 0 0,1 0 0 0 0,1 0 0 0 0,-1 0 0 0 0,1 0 0 0 0,-1 0 0 0 0,1 0 0 0 0,0 0 0 0 0,-1 0 0 0 0,1 0 0 0 0,-1 0 0 0 0,1 0 0 0 0,-1 0 0 0 0,1 0 0 0 0,-1 1 0 0 0,0 1 0 0 0,1 0 0 0 0,-1 0 0 0 0,1 1 0 0 0,-1-1 0 0 0,1 1 0 0 0,-1-1 0 0 0,1 1 0 0 0,-1-1 0 0 0,1 1 0 0 0,-1-1 0 0 0,0 1 0 0 0,1-1 0 0 0,-1 1 0 0 0,1-1 0 0 0,-1 0 0 0 0,1 1 0 0 0,-1-1 0 0 0,1 1 0 0 0,-1-1 0 0 0,0 0 0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23T14:35:58.692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6251 2008 16383 0 0,'-1'0'0'0'0,"0"0"0"0"0,-2 1 0 0 0,0 0 0 0 0,-1 1 0 0 0,-1 1 0 0 0,0-1 0 0 0,0 1 0 0 0,0-1 0 0 0,0 1 0 0 0,0-1 0 0 0,1-1 0 0 0,1 0 0 0 0,0 0 0 0 0,0 0 0 0 0,0 0 0 0 0,0 0 0 0 0,-1 1 0 0 0,0 0 0 0 0,1 0 0 0 0,-1-1 0 0 0,1 1 0 0 0,1-1 0 0 0,-1 0 0 0 0,0-1 0 0 0,1 1 0 0 0,0-1 0 0 0,-1 0 0 0 0,1 1 0 0 0,-1-1 0 0 0,1 0 0 0 0,0 1 0 0 0,-1-1 0 0 0,1 0 0 0 0,-1 0 0 0 0,1 0 0 0 0,-1 0 0 0 0,1 1 0 0 0,-1-1 0 0 0,1 1 0 0 0,-1 0 0 0 0,1 1 0 0 0,0 0 0 0 0,-1 0 0 0 0,1 1 0 0 0,-1-1 0 0 0,1 1 0 0 0,-1-1 0 0 0,1 1 0 0 0,-1-1 0 0 0,1 1 0 0 0,-1-1 0 0 0,1 1 0 0 0,0-1 0 0 0,-1 0 0 0 0,1 0 0 0 0,-1-1 0 0 0,1-1 0 0 0,-1 1 0 0 0,1-1 0 0 0,-1 0 0 0 0,2-1 0 0 0,0 1 0 0 0,2 0 0 0 0,0 0 0 0 0,1 0 0 0 0,1 0 0 0 0,-1 0 0 0 0,1 1 0 0 0,0-1 0 0 0,-1 2 0 0 0,1 0 0 0 0,-1 0 0 0 0,1 1 0 0 0,-1-1 0 0 0,1 1 0 0 0,-1-1 0 0 0,1 1 0 0 0,-1-1 0 0 0,0 1 0 0 0,1-1 0 0 0,-1 1 0 0 0,1-1 0 0 0,-1 0 0 0 0,1 0 0 0 0,-1 0 0 0 0,1 0 0 0 0,-1 0 0 0 0,1-1 0 0 0,-1 0 0 0 0,0 0 0 0 0,1 0 0 0 0,-1 0 0 0 0,1-1 0 0 0,-1 0 0 0 0,1 0 0 0 0,-1 0 0 0 0,1 0 0 0 0,-1 0 0 0 0,1 0 0 0 0,-1 0 0 0 0,0 0 0 0 0,1 1 0 0 0,-1 0 0 0 0,1 0 0 0 0,-1 0 0 0 0,1 1 0 0 0,-1-1 0 0 0,1 0 0 0 0,-1 0 0 0 0,1-1 0 0 0,-1 1 0 0 0,0-1 0 0 0,1 0 0 0 0,-1 0 0 0 0,1 0 0 0 0,-1 1 0 0 0,1-1 0 0 0,-1 1 0 0 0,0 0 0 0 0,0 0 0 0 0,0 1 0 0 0,0-1 0 0 0,0 1 0 0 0,-1-1 0 0 0,0 1 0 0 0,-1 0 0 0 0,1 1 0 0 0,-1-1 0 0 0,0 1 0 0 0,0-1 0 0 0,0 1 0 0 0,-1-1 0 0 0,1 1 0 0 0,0-1 0 0 0,0 0 0 0 0,0 1 0 0 0,0-1 0 0 0,0 1 0 0 0,0-1 0 0 0,0 1 0 0 0,0-1 0 0 0,0 1 0 0 0,0-1 0 0 0,0 1 0 0 0,0-1 0 0 0,0 0 0 0 0,0 1 0 0 0,0-1 0 0 0,0 1 0 0 0,0-1 0 0 0,0 1 0 0 0,-1-1 0 0 0,-1 1 0 0 0,0-1 0 0 0,0 1 0 0 0,0-1 0 0 0,-1 0 0 0 0,1 1 0 0 0,-1-1 0 0 0,1 1 0 0 0,-1-1 0 0 0,1 1 0 0 0,-1-1 0 0 0,1 1 0 0 0,-1-1 0 0 0,1 1 0 0 0,-1-1 0 0 0,1 0 0 0 0,-1 1 0 0 0,1-1 0 0 0,0 0 0 0 0,-1 0 0 0 0,1 0 0 0 0,-1 0 0 0 0,1-1 0 0 0,-1 0 0 0 0,1-1 0 0 0,-1 0 0 0 0,1 0 0 0 0,-1 1 0 0 0,1-1 0 0 0,0 1 0 0 0,-1-1 0 0 0,1 0 0 0 0,-1 0 0 0 0,1 1 0 0 0,-1-1 0 0 0,1 0 0 0 0,-1 0 0 0 0,1 0 0 0 0,-1 0 0 0 0,1 0 0 0 0,0 0 0 0 0,-1 0 0 0 0,1 0 0 0 0,-1 0 0 0 0,1 0 0 0 0,-1 0 0 0 0,1 0 0 0 0,-1 0 0 0 0,1 0 0 0 0,-1 0 0 0 0,1 0 0 0 0,0 0 0 0 0,0 0 0 0 0,0 1 0 0 0,1 0 0 0 0,1 1 0 0 0,-1 1 0 0 0,2-1 0 0 0,0 0 0 0 0,0 1 0 0 0,1-2 0 0 0,1 1 0 0 0,-1-1 0 0 0,1 0 0 0 0,-1 0 0 0 0,1-1 0 0 0,-1 1 0 0 0,1-1 0 0 0,-1 1 0 0 0,1-1 0 0 0,-1 0 0 0 0,1 1 0 0 0,-1-1 0 0 0,1 1 0 0 0,-1-1 0 0 0,1 0 0 0 0,-1 0 0 0 0,1 0 0 0 0,-1 0 0 0 0,0 1 0 0 0,1-1 0 0 0,-1 1 0 0 0,1 0 0 0 0,-1 0 0 0 0,1-1 0 0 0,-1 1 0 0 0,1-1 0 0 0,-1 1 0 0 0,1-1 0 0 0,-1 1 0 0 0,0-1 0 0 0,1 0 0 0 0,-1 1 0 0 0,1-1 0 0 0,-1 1 0 0 0,1 0 0 0 0,-1 0 0 0 0,1-1 0 0 0,-1 1 0 0 0,1 0 0 0 0,-1 0 0 0 0,0 0 0 0 0,1 0 0 0 0,-1 0 0 0 0,1 1 0 0 0,-1-1 0 0 0,1 1 0 0 0,-1 0 0 0 0,1 0 0 0 0,-1 0 0 0 0,1 0 0 0 0,-1 0 0 0 0,0 0 0 0 0,1 0 0 0 0,-1-1 0 0 0,1 1 0 0 0,-1 0 0 0 0,1-1 0 0 0,-1 1 0 0 0,1-1 0 0 0,-1 1 0 0 0,1 0 0 0 0,-1 0 0 0 0,0 0 0 0 0,1-1 0 0 0,-1 0 0 0 0,1 0 0 0 0,-1-1 0 0 0,1 1 0 0 0,-1-1 0 0 0,1 0 0 0 0,-1 0 0 0 0,1 0 0 0 0,-1 0 0 0 0,0 0 0 0 0,1 0 0 0 0,-1-1 0 0 0,1 1 0 0 0,-1 0 0 0 0,1 0 0 0 0,-1 0 0 0 0,1 0 0 0 0,-1 0 0 0 0,0 0 0 0 0,0-1 0 0 0,-1 0 0 0 0,-1-1 0 0 0,0-1 0 0 0,0 1 0 0 0,0-1 0 0 0,0 1 0 0 0,-1-1 0 0 0,-1 1 0 0 0,0-1 0 0 0,0 1 0 0 0,-1-1 0 0 0,1-1 0 0 0,0 1 0 0 0,1-2 0 0 0,-1 0 0 0 0,2 1 0 0 0,-1-2 0 0 0,1 0 0 0 0,-1 0 0 0 0,1-1 0 0 0,-1 1 0 0 0,1 0 0 0 0,0 1 0 0 0,0-1 0 0 0,0 1 0 0 0,-1 0 0 0 0,0 0 0 0 0,-1 1 0 0 0,1-1 0 0 0,-1 0 0 0 0,0 0 0 0 0,1 0 0 0 0,0 0 0 0 0,0 0 0 0 0,1 1 0 0 0,-1-1 0 0 0,0 0 0 0 0,0 0 0 0 0,-1 0 0 0 0,0 0 0 0 0,-1 0 0 0 0,1 0 0 0 0,-1 0 0 0 0,1 0 0 0 0,-1 0 0 0 0,1 1 0 0 0,-1-1 0 0 0,1 0 0 0 0,-1 0 0 0 0,1 0 0 0 0,-1 0 0 0 0,1 1 0 0 0,0 0 0 0 0,-1 1 0 0 0,1-1 0 0 0,-1 2 0 0 0,1-1 0 0 0,-1 1 0 0 0,1-1 0 0 0,-1 1 0 0 0,1 0 0 0 0,-1-1 0 0 0,1 1 0 0 0,0-1 0 0 0,-1 1 0 0 0,1-1 0 0 0,-1 1 0 0 0,1 0 0 0 0,-1-1 0 0 0,1 1 0 0 0,-1-1 0 0 0,1 1 0 0 0,-1-1 0 0 0,1 1 0 0 0,0-1 0 0 0,-1 1 0 0 0,1-1 0 0 0,0 1 0 0 0,0 0 0 0 0,1-1 0 0 0,1 1 0 0 0,-1-1 0 0 0,1 1 0 0 0,0-1 0 0 0,1 1 0 0 0,-1-1 0 0 0,0 1 0 0 0,0-1 0 0 0,0 1 0 0 0,0 0 0 0 0,1-1 0 0 0,1 1 0 0 0,0-1 0 0 0,0 1 0 0 0,2-1 0 0 0,0 1 0 0 0,1 0 0 0 0,0 0 0 0 0,2 1 0 0 0,0 1 0 0 0,0 0 0 0 0,1 0 0 0 0,-1 0 0 0 0,0 0 0 0 0,-1 0 0 0 0,-1 0 0 0 0,-1 0 0 0 0,0 0 0 0 0,-2 0 0 0 0,1 0 0 0 0,-1 0 0 0 0,0 0 0 0 0,1 0 0 0 0,-1 0 0 0 0,0 0 0 0 0,1 0 0 0 0,-1 0 0 0 0,0 0 0 0 0,1 0 0 0 0,-1 0 0 0 0,1 0 0 0 0,-1 0 0 0 0,1 0 0 0 0,-1 0 0 0 0,1 0 0 0 0,-1 0 0 0 0,1 0 0 0 0,-1 0 0 0 0,0 1 0 0 0,1 1 0 0 0,-1 0 0 0 0,1 1 0 0 0,-1 1 0 0 0,1 1 0 0 0,-1-1 0 0 0,1 0 0 0 0,-1 0 0 0 0,0-1 0 0 0,0 0 0 0 0,-1-1 0 0 0,-1 1 0 0 0,0-1 0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23T14:35:58.69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5797 5741 16383 0 0,'-1'2'0'0'0,"-1"2"0"0"0,-1 1 0 0 0,-2 2 0 0 0,-2 2 0 0 0,0 1 0 0 0,-2 2 0 0 0,-1 0 0 0 0,-1 0 0 0 0,1-1 0 0 0,-2 0 0 0 0,-1 0 0 0 0,1-1 0 0 0,0 0 0 0 0,0 0 0 0 0,2-2 0 0 0,1-1 0 0 0,1-2 0 0 0,2-1 0 0 0,0-1 0 0 0,1 0 0 0 0,0-1 0 0 0,0 0 0 0 0,1 1 0 0 0,-1-1 0 0 0,0 0 0 0 0,1 0 0 0 0,-1 1 0 0 0,1-1 0 0 0,0 1 0 0 0,0-1 0 0 0,1 1 0 0 0,1-1 0 0 0,-1 1 0 0 0,1-1 0 0 0,-1 0 0 0 0,1 1 0 0 0,-1-1 0 0 0,1 1 0 0 0,0-1 0 0 0,-1 1 0 0 0,1-1 0 0 0,-1 1 0 0 0,1-1 0 0 0,-1 1 0 0 0,1-1 0 0 0,-1-1 0 0 0,1 0 0 0 0,0 0 0 0 0,-1-1 0 0 0,1 0 0 0 0,-1 1 0 0 0,1-1 0 0 0,-1 0 0 0 0,1 1 0 0 0,-1-1 0 0 0,1 1 0 0 0,-1-1 0 0 0,1 1 0 0 0,0-1 0 0 0,-1 0 0 0 0,1 0 0 0 0,-1 0 0 0 0,1 0 0 0 0,0 1 0 0 0,0 0 0 0 0,1 0 0 0 0,1 1 0 0 0,0 0 0 0 0,-1 1 0 0 0,2-1 0 0 0,-1 1 0 0 0,0-1 0 0 0,0 1 0 0 0,0-1 0 0 0,1 1 0 0 0,1-1 0 0 0,0 0 0 0 0,0 0 0 0 0,0 0 0 0 0,1 0 0 0 0,0 0 0 0 0,-1 0 0 0 0,1-1 0 0 0,-1 0 0 0 0,1 0 0 0 0,-1-1 0 0 0,1 0 0 0 0,-1 1 0 0 0,2-1 0 0 0,0 1 0 0 0,2-1 0 0 0,0 0 0 0 0,1 0 0 0 0,0 0 0 0 0,0 0 0 0 0,1 0 0 0 0,-1 0 0 0 0,1-1 0 0 0,1 0 0 0 0,0-1 0 0 0,0-1 0 0 0,1 1 0 0 0,-1-1 0 0 0,1 1 0 0 0,0-1 0 0 0,-1 1 0 0 0,-1-1 0 0 0,0 1 0 0 0,0-1 0 0 0,-1-1 0 0 0,0 0 0 0 0,1 0 0 0 0,-1-1 0 0 0,0 0 0 0 0,-1 1 0 0 0,-1-1 0 0 0,0-1 0 0 0,0 1 0 0 0,0 1 0 0 0,0-1 0 0 0,0 0 0 0 0,-2 1 0 0 0,1 1 0 0 0,-1 0 0 0 0,-1 0 0 0 0,1 1 0 0 0,-1-1 0 0 0,1 1 0 0 0,-1 0 0 0 0,1-1 0 0 0,0 1 0 0 0,1-1 0 0 0,2 0 0 0 0,0-1 0 0 0,1-1 0 0 0,0 1 0 0 0,0-1 0 0 0,1 1 0 0 0,-1 1 0 0 0,1-1 0 0 0,-1 2 0 0 0,1-1 0 0 0,-1 1 0 0 0,1-1 0 0 0,-1 1 0 0 0,1 0 0 0 0,0-1 0 0 0,0 1 0 0 0,1-1 0 0 0,0 1 0 0 0,-1-1 0 0 0,-1 1 0 0 0,-1 0 0 0 0,0-1 0 0 0,-1 1 0 0 0,0 0 0 0 0,0 0 0 0 0,0 1 0 0 0,-1 1 0 0 0,1-1 0 0 0,0 1 0 0 0,0 0 0 0 0,0 1 0 0 0,0-1 0 0 0,0 0 0 0 0,-1 0 0 0 0,1 0 0 0 0,0 0 0 0 0,0 0 0 0 0,0 0 0 0 0,0 0 0 0 0,0 0 0 0 0,-2 0 0 0 0,1 0 0 0 0,-1 0 0 0 0,0 0 0 0 0,-1 0 0 0 0,1 0 0 0 0,0 0 0 0 0,0 0 0 0 0,0 0 0 0 0,1 0 0 0 0,0 0 0 0 0,-1 0 0 0 0,0 0 0 0 0,1 0 0 0 0,-1 0 0 0 0,0 0 0 0 0,0 0 0 0 0,-1 0 0 0 0,1 0 0 0 0,-1 0 0 0 0,1 0 0 0 0,-1 0 0 0 0,1 0 0 0 0,-1 0 0 0 0,0 0 0 0 0,1 1 0 0 0,-1 1 0 0 0,-1 0 0 0 0,0 1 0 0 0,-2 0 0 0 0,0 0 0 0 0,-2 0 0 0 0,0-1 0 0 0,-1 1 0 0 0,1-2 0 0 0,0 0 0 0 0,0 0 0 0 0,0-1 0 0 0,0 0 0 0 0,1 0 0 0 0,-1 0 0 0 0,0 0 0 0 0,-1 0 0 0 0,-1 1 0 0 0,0 0 0 0 0,-1 2 0 0 0,0 0 0 0 0,-1 0 0 0 0,0 1 0 0 0,1-1 0 0 0,0 0 0 0 0,0 0 0 0 0,1 0 0 0 0,0-1 0 0 0,0 0 0 0 0,0 0 0 0 0,0-1 0 0 0,0 0 0 0 0,1-1 0 0 0,-1 1 0 0 0,0 0 0 0 0,0-1 0 0 0,0 1 0 0 0,0-1 0 0 0,1 1 0 0 0,0-1 0 0 0,0 0 0 0 0,0 0 0 0 0,0 0 0 0 0,-1 0 0 0 0,1 0 0 0 0,-1 0 0 0 0,2 0 0 0 0,-1 0 0 0 0,0 1 0 0 0,-1 1 0 0 0,1-1 0 0 0,-1 2 0 0 0,1-1 0 0 0,-1 1 0 0 0,0-1 0 0 0,0 1 0 0 0,0-1 0 0 0,-1 1 0 0 0,1 0 0 0 0,-2 0 0 0 0,0 1 0 0 0,0 1 0 0 0,0-1 0 0 0,1 1 0 0 0,0-1 0 0 0,0-1 0 0 0,1 0 0 0 0,0 0 0 0 0,0 0 0 0 0,0-1 0 0 0,1 0 0 0 0,0 1 0 0 0,1-1 0 0 0,0 1 0 0 0,0-1 0 0 0,1 0 0 0 0,-1 0 0 0 0,1 0 0 0 0,0-2 0 0 0,1 0 0 0 0,0-3 0 0 0,2 0 0 0 0,0-2 0 0 0,1 0 0 0 0,0-1 0 0 0,1 1 0 0 0,-1-1 0 0 0,1 1 0 0 0,0 0 0 0 0,-1 0 0 0 0,1 0 0 0 0,-1 0 0 0 0,1 0 0 0 0,-1 0 0 0 0,-1 2 0 0 0,0-1 0 0 0,0 1 0 0 0,-1 1 0 0 0,0-1 0 0 0,0 1 0 0 0,0-1 0 0 0,0 1 0 0 0,0 0 0 0 0,-1-1 0 0 0,2-1 0 0 0,0 0 0 0 0,0-2 0 0 0,1-1 0 0 0,0-1 0 0 0,1-2 0 0 0,-1 0 0 0 0,1-1 0 0 0,-2-1 0 0 0,0 0 0 0 0,0 1 0 0 0,-1-1 0 0 0,0 2 0 0 0,0-1 0 0 0,0 1 0 0 0,0 1 0 0 0,0 0 0 0 0,0 1 0 0 0,0 1 0 0 0,0 1 0 0 0,0 1 0 0 0,0 0 0 0 0,0 0 0 0 0,0 1 0 0 0,0 0 0 0 0,0 1 0 0 0,0 0 0 0 0,0 0 0 0 0,0 1 0 0 0,-1-1 0 0 0,0 1 0 0 0,0-2 0 0 0,-1 0 0 0 0,0 1 0 0 0,-1-1 0 0 0,1 1 0 0 0,-1-1 0 0 0,0 2 0 0 0,0-1 0 0 0,-1 1 0 0 0,-1-1 0 0 0,0 1 0 0 0,1-1 0 0 0,-1 1 0 0 0,0 0 0 0 0,0-1 0 0 0,0 1 0 0 0,0-1 0 0 0,0 1 0 0 0,0-1 0 0 0,0 1 0 0 0,0-1 0 0 0,0 1 0 0 0,0 0 0 0 0,0-1 0 0 0,1 1 0 0 0,-1-1 0 0 0,0 1 0 0 0,1-1 0 0 0,-1 1 0 0 0,0-1 0 0 0,0 1 0 0 0,0-1 0 0 0,0 1 0 0 0,0 0 0 0 0,0-1 0 0 0,0 1 0 0 0,0-1 0 0 0,0 1 0 0 0,1-1 0 0 0,-1 1 0 0 0,0-1 0 0 0,0 1 0 0 0,0 0 0 0 0,0 0 0 0 0,0 1 0 0 0,0 1 0 0 0,0 0 0 0 0,1 0 0 0 0,0 0 0 0 0,0 0 0 0 0,1 0 0 0 0,1 0 0 0 0,-1 0 0 0 0,1 0 0 0 0,0 0 0 0 0,-1 0 0 0 0,1 0 0 0 0,-1 0 0 0 0,1 0 0 0 0,0 0 0 0 0,-1 0 0 0 0,1 0 0 0 0,-1 0 0 0 0,1 0 0 0 0,-1 0 0 0 0,1 0 0 0 0,-1 0 0 0 0,1 0 0 0 0,0 0 0 0 0,-1 0 0 0 0,1 0 0 0 0,-1 0 0 0 0,1 0 0 0 0,-1 0 0 0 0,1 0 0 0 0,-1 0 0 0 0,1 0 0 0 0,-1 0 0 0 0,1 0 0 0 0,0 0 0 0 0,0 0 0 0 0,0-1 0 0 0,1 0 0 0 0,1 0 0 0 0,-1-1 0 0 0,1 0 0 0 0,0-1 0 0 0,0 1 0 0 0,1 0 0 0 0,-1-1 0 0 0,0 1 0 0 0,0-1 0 0 0,0 1 0 0 0,0-1 0 0 0,0 1 0 0 0,1-1 0 0 0,0 1 0 0 0,0-1 0 0 0,1 1 0 0 0,0-1 0 0 0,0 1 0 0 0,1-1 0 0 0,-1 1 0 0 0,1-1 0 0 0,-1 1 0 0 0,1 0 0 0 0,2-1 0 0 0,1-1 0 0 0,1 0 0 0 0,2 0 0 0 0,0 1 0 0 0,1-1 0 0 0,0 1 0 0 0,0 0 0 0 0,0 1 0 0 0,0-1 0 0 0,0 1 0 0 0,0 0 0 0 0,0 0 0 0 0,0 0 0 0 0,-1 1 0 0 0,0 1 0 0 0,-1 0 0 0 0,-2 0 0 0 0,0 0 0 0 0,-2 0 0 0 0,0 0 0 0 0,0 0 0 0 0,-1 0 0 0 0,-1 0 0 0 0,0 0 0 0 0,1 0 0 0 0,-1 0 0 0 0,1 0 0 0 0,-1 0 0 0 0,0 0 0 0 0,1 0 0 0 0,-1 0 0 0 0,1 0 0 0 0,-1 0 0 0 0,1 0 0 0 0,-1 0 0 0 0,0 0 0 0 0,1 0 0 0 0,-1 0 0 0 0,1 0 0 0 0,-1 0 0 0 0,1 0 0 0 0,-1 0 0 0 0,1 1 0 0 0,-1 1 0 0 0,1 0 0 0 0,-1 0 0 0 0,0 0 0 0 0,1 1 0 0 0,-1 0 0 0 0,1-1 0 0 0,-1 1 0 0 0,1-1 0 0 0,-1 1 0 0 0,1-1 0 0 0,-1 1 0 0 0,1-1 0 0 0,-1 1 0 0 0,0-1 0 0 0,1 0 0 0 0,-1 1 0 0 0,1-1 0 0 0,-1 1 0 0 0,1-1 0 0 0,-1 1 0 0 0,1-1 0 0 0,-1 1 0 0 0,1-1 0 0 0,-1 0 0 0 0,0 1 0 0 0,0-1 0 0 0,-2 1 0 0 0,1-1 0 0 0,-1 1 0 0 0,0-1 0 0 0,0 1 0 0 0,0-1 0 0 0,0 0 0 0 0,-1 0 0 0 0,-1-1 0 0 0,0-1 0 0 0,0 1 0 0 0,-1-1 0 0 0,1 1 0 0 0,-1 1 0 0 0,0-1 0 0 0,0 1 0 0 0,-1 1 0 0 0,-1-1 0 0 0,1 0 0 0 0,-1 1 0 0 0,0-1 0 0 0,0 0 0 0 0,0-1 0 0 0,0-1 0 0 0,0 0 0 0 0,0 0 0 0 0,0 0 0 0 0,0 0 0 0 0,0 0 0 0 0,0 0 0 0 0,0 0 0 0 0,1 0 0 0 0,0 0 0 0 0,0 0 0 0 0,1 0 0 0 0,1 0 0 0 0,-1 0 0 0 0,1 0 0 0 0,1 0 0 0 0,-2 0 0 0 0,1 0 0 0 0,-1 0 0 0 0,1 0 0 0 0,0 0 0 0 0,-1 0 0 0 0,1 0 0 0 0,-1 0 0 0 0,1 0 0 0 0,-1 0 0 0 0,1 0 0 0 0,-1 0 0 0 0,1 0 0 0 0,-1 0 0 0 0,1 0 0 0 0,0 0 0 0 0,-1 0 0 0 0,1 0 0 0 0,-1 0 0 0 0,1 0 0 0 0,-1 0 0 0 0,1 0 0 0 0,-1 0 0 0 0,1 0 0 0 0,0 0 0 0 0,-1 0 0 0 0,1 0 0 0 0,-1 0 0 0 0,1 0 0 0 0,-1 0 0 0 0,1 0 0 0 0,-1 0 0 0 0,1 0 0 0 0,-1 0 0 0 0,1 0 0 0 0,0 0 0 0 0,-1 0 0 0 0,1 0 0 0 0,-1 0 0 0 0,1 0 0 0 0,-1 0 0 0 0,1 0 0 0 0,-1 0 0 0 0,1 0 0 0 0,-1 0 0 0 0,1 0 0 0 0,0 0 0 0 0,-1 0 0 0 0,1 0 0 0 0,-1 0 0 0 0,1 0 0 0 0,-1 0 0 0 0,1 0 0 0 0,-1 0 0 0 0,1 0 0 0 0,-1 0 0 0 0,1 0 0 0 0,0 0 0 0 0,-1 1 0 0 0,1 1 0 0 0,-1 0 0 0 0,1 0 0 0 0,-1 0 0 0 0,1 1 0 0 0,-1 0 0 0 0,1-1 0 0 0,-1 1 0 0 0,1-1 0 0 0,0 1 0 0 0,-1-1 0 0 0,1 1 0 0 0,-1-1 0 0 0,1 0 0 0 0,-1 1 0 0 0,1-1 0 0 0,-1 1 0 0 0,1-1 0 0 0,-1 1 0 0 0,1-1 0 0 0,0 1 0 0 0,0-1 0 0 0,2 1 0 0 0,-1-1 0 0 0,1 0 0 0 0,0 1 0 0 0,0-1 0 0 0,-1 1 0 0 0,1-1 0 0 0,-2 1 0 0 0,0-1 0 0 0,0 1 0 0 0,0-1 0 0 0,-1 1 0 0 0,1-1 0 0 0,1 0 0 0 0,-1 1 0 0 0,2-1 0 0 0,0 1 0 0 0,-1-1 0 0 0,0 1 0 0 0,0-1 0 0 0,-1 1 0 0 0,0-1 0 0 0,0 1 0 0 0,-1-1 0 0 0,1 0 0 0 0,-1 1 0 0 0,2-1 0 0 0,0 1 0 0 0,0-1 0 0 0,0 1 0 0 0,-1-1 0 0 0,0-1 0 0 0,0 0 0 0 0,0 0 0 0 0,-1 0 0 0 0,1-1 0 0 0,-1 1 0 0 0,1-1 0 0 0,0 0 0 0 0,1 0 0 0 0,0 0 0 0 0,1 0 0 0 0,2 0 0 0 0,-1 0 0 0 0,2 0 0 0 0,-1-1 0 0 0,0-1 0 0 0,0 0 0 0 0,-1 0 0 0 0,1 1 0 0 0,0 0 0 0 0,0 0 0 0 0,0 1 0 0 0,0 0 0 0 0,1 0 0 0 0,-1 0 0 0 0,1 0 0 0 0,-1 0 0 0 0,1 0 0 0 0,-1 0 0 0 0,1 0 0 0 0,-1 0 0 0 0,1 0 0 0 0,-1 0 0 0 0,1 0 0 0 0,-1 0 0 0 0,0 0 0 0 0,1 0 0 0 0,-1 0 0 0 0,1 0 0 0 0,-1 0 0 0 0,1 0 0 0 0,-1 0 0 0 0,1 0 0 0 0,-1 0 0 0 0,1 0 0 0 0,-1-1 0 0 0,0 0 0 0 0,1 0 0 0 0,0-1 0 0 0,0 0 0 0 0,1 0 0 0 0,1-1 0 0 0,-1 1 0 0 0,1-1 0 0 0,0 0 0 0 0,0 1 0 0 0,0-1 0 0 0,0 1 0 0 0,0 0 0 0 0,0-1 0 0 0,0 1 0 0 0,0-1 0 0 0,0 1 0 0 0,0-1 0 0 0,0 1 0 0 0,-1-1 0 0 0,1 1 0 0 0,0-1 0 0 0,0 1 0 0 0,0 0 0 0 0,0-1 0 0 0,0 1 0 0 0,0 0 0 0 0,0 0 0 0 0,0 0 0 0 0,0 0 0 0 0,-1 1 0 0 0,1-1 0 0 0,0 1 0 0 0,0 0 0 0 0,0 0 0 0 0,-1 1 0 0 0,-1-1 0 0 0,0 1 0 0 0,0-1 0 0 0,-1 0 0 0 0,0 1 0 0 0,0 0 0 0 0,0 0 0 0 0,1-1 0 0 0,-1 0 0 0 0,0 1 0 0 0,1 0 0 0 0,-1-1 0 0 0,1 1 0 0 0,-1 0 0 0 0,1 0 0 0 0,-1 0 0 0 0,1 0 0 0 0,-1 0 0 0 0,0 0 0 0 0,1 0 0 0 0,-1 0 0 0 0,1 0 0 0 0,-1 0 0 0 0,1 0 0 0 0,-1 0 0 0 0,1 0 0 0 0,-1 0 0 0 0,1 0 0 0 0,-1 0 0 0 0,0 0 0 0 0,1 0 0 0 0,-1 0 0 0 0,1 0 0 0 0,-1 0 0 0 0,1 0 0 0 0,-1 0 0 0 0,1 0 0 0 0,-1 0 0 0 0,1 0 0 0 0,-1 0 0 0 0,0 1 0 0 0,0 0 0 0 0,-2 0 0 0 0,1 1 0 0 0,-1 0 0 0 0,0 1 0 0 0,0-1 0 0 0,0 0 0 0 0,0 1 0 0 0,0-2 0 0 0,0 1 0 0 0,0-1 0 0 0,0 2 0 0 0,0 0 0 0 0,0 2 0 0 0,0 0 0 0 0,0 0 0 0 0,0 1 0 0 0,-1 0 0 0 0,0-1 0 0 0,0 0 0 0 0,-1-1 0 0 0,0-1 0 0 0,-1 0 0 0 0,1 0 0 0 0,-1-1 0 0 0,1 1 0 0 0,-1-1 0 0 0,1 2 0 0 0,-1-1 0 0 0,1 1 0 0 0,-1-1 0 0 0,1 0 0 0 0,-1 0 0 0 0,1 1 0 0 0,-1 0 0 0 0,1 1 0 0 0,-1 0 0 0 0,0 0 0 0 0,-1 1 0 0 0,-1-1 0 0 0,1 0 0 0 0,-1 0 0 0 0,0 0 0 0 0,0 0 0 0 0,0-1 0 0 0,0 1 0 0 0,1 0 0 0 0,-1 0 0 0 0,0 0 0 0 0,0 0 0 0 0,0 0 0 0 0,0 0 0 0 0,0 0 0 0 0,0 0 0 0 0,-1-1 0 0 0,1 1 0 0 0,-1 0 0 0 0,1 0 0 0 0,-1 0 0 0 0,0 0 0 0 0,1-1 0 0 0,0 0 0 0 0,0 0 0 0 0,0-1 0 0 0,0-1 0 0 0,0 1 0 0 0,1-1 0 0 0,-1 1 0 0 0,0-1 0 0 0,0 0 0 0 0,0 1 0 0 0,1-1 0 0 0,0 1 0 0 0,0-1 0 0 0,1 1 0 0 0,1-1 0 0 0,-1 0 0 0 0,1 1 0 0 0,-1-1 0 0 0,1 1 0 0 0,0-1 0 0 0,-1 1 0 0 0,1-1 0 0 0,-1 1 0 0 0,1-1 0 0 0,-1 1 0 0 0,1-1 0 0 0,0 0 0 0 0,-1 1 0 0 0,1-1 0 0 0,-1 1 0 0 0,1-1 0 0 0,-1 1 0 0 0,1-1 0 0 0,-1 1 0 0 0,1-1 0 0 0,-1 1 0 0 0,1-1 0 0 0,0 0 0 0 0,-1 1 0 0 0,1-1 0 0 0,-1 1 0 0 0,1-1 0 0 0,-1 1 0 0 0,1-1 0 0 0,-1 1 0 0 0,1-1 0 0 0,-1 1 0 0 0,1-1 0 0 0,0 0 0 0 0,-1 1 0 0 0,1-1 0 0 0,-1 1 0 0 0,1-1 0 0 0,-1 1 0 0 0,1-1 0 0 0,-1 1 0 0 0,1-1 0 0 0,-1 1 0 0 0,1-1 0 0 0,0 0 0 0 0,-1 1 0 0 0,1-1 0 0 0,-1 1 0 0 0,1-1 0 0 0,1 1 0 0 0,-1-1 0 0 0,1 1 0 0 0,0-1 0 0 0,1 1 0 0 0,0-1 0 0 0,0 0 0 0 0,0 1 0 0 0,0-1 0 0 0,0 1 0 0 0,0-1 0 0 0,0 1 0 0 0,0-1 0 0 0,0 1 0 0 0,0-1 0 0 0,0 1 0 0 0,-1-1 0 0 0,-1 0 0 0 0,0 1 0 0 0,0-1 0 0 0,0 0 0 0 0,0 0 0 0 0,0-1 0 0 0,0 0 0 0 0,1 0 0 0 0,0-1 0 0 0,0 0 0 0 0,0 0 0 0 0,2-1 0 0 0,1-2 0 0 0,0-2 0 0 0,2-1 0 0 0,0-1 0 0 0,1-2 0 0 0,0 0 0 0 0,0 0 0 0 0,1-1 0 0 0,0 1 0 0 0,1-1 0 0 0,0 0 0 0 0,1 0 0 0 0,1 1 0 0 0,0 0 0 0 0,1 0 0 0 0,-2 1 0 0 0,1 1 0 0 0,0 0 0 0 0,-1 0 0 0 0,0 2 0 0 0,0-1 0 0 0,-1 1 0 0 0,1 0 0 0 0,-1 1 0 0 0,-1-1 0 0 0,0 2 0 0 0,-1-1 0 0 0,-1 1 0 0 0,-1 1 0 0 0,0-1 0 0 0,0 1 0 0 0,-1-1 0 0 0,0 1 0 0 0,1 0 0 0 0,-1-1 0 0 0,0 1 0 0 0,1-1 0 0 0,-1 1 0 0 0,0 0 0 0 0,1-1 0 0 0,-1 1 0 0 0,1-1 0 0 0,-1 1 0 0 0,1-1 0 0 0,-1 1 0 0 0,1-1 0 0 0,-1 1 0 0 0,1-1 0 0 0,-1 1 0 0 0,1 0 0 0 0,-1-1 0 0 0,2-1 0 0 0,0-1 0 0 0,0-1 0 0 0,0 0 0 0 0,0 0 0 0 0,0 0 0 0 0,-1 2 0 0 0,0 0 0 0 0,-1 1 0 0 0,1 0 0 0 0,-1 0 0 0 0,0 1 0 0 0,1-2 0 0 0,-1-1 0 0 0,1-2 0 0 0,1-1 0 0 0,0-1 0 0 0,0 1 0 0 0,-1 1 0 0 0,0 0 0 0 0,0 1 0 0 0,-1 1 0 0 0,1 0 0 0 0,-1 0 0 0 0,1 0 0 0 0,-1 2 0 0 0,0-1 0 0 0,0 1 0 0 0,0 1 0 0 0,-1-1 0 0 0,-1 1 0 0 0,1 0 0 0 0,-1-1 0 0 0,0 1 0 0 0,0 0 0 0 0,1-1 0 0 0,0 1 0 0 0,1-1 0 0 0,0 0 0 0 0,1 0 0 0 0,-1 0 0 0 0,0 0 0 0 0,0 1 0 0 0,-1-1 0 0 0,0 1 0 0 0,-1-1 0 0 0,0 1 0 0 0,0-1 0 0 0,0 1 0 0 0,0-1 0 0 0,-1 1 0 0 0,1-1 0 0 0,0 1 0 0 0,0 0 0 0 0,0-1 0 0 0,0 1 0 0 0,0-1 0 0 0,0 1 0 0 0,0-1 0 0 0,0 1 0 0 0,0-1 0 0 0,0 1 0 0 0,0-1 0 0 0,0 1 0 0 0,0 0 0 0 0,0-1 0 0 0,0 1 0 0 0,0-1 0 0 0,0 1 0 0 0,0-1 0 0 0,0 1 0 0 0,0-1 0 0 0,0 1 0 0 0,0-1 0 0 0,0 1 0 0 0,0 0 0 0 0,0-1 0 0 0,0 1 0 0 0,-1-1 0 0 0,-1 1 0 0 0,1 1 0 0 0,-2 0 0 0 0,1 0 0 0 0,-1 1 0 0 0,1 0 0 0 0,-1 0 0 0 0,1 0 0 0 0,-1 0 0 0 0,-1 1 0 0 0,0 0 0 0 0,-1 0 0 0 0,-1 1 0 0 0,0 0 0 0 0,-1 1 0 0 0,1-1 0 0 0,-1 1 0 0 0,1 0 0 0 0,0-1 0 0 0,0 1 0 0 0,1-1 0 0 0,0 1 0 0 0,0-1 0 0 0,0 0 0 0 0,1 1 0 0 0,0-1 0 0 0,1 1 0 0 0,-1-1 0 0 0,1 1 0 0 0,-1-1 0 0 0,-1 1 0 0 0,1-1 0 0 0,-1 1 0 0 0,0-1 0 0 0,0 1 0 0 0,0 0 0 0 0,0 1 0 0 0,0 0 0 0 0,0 0 0 0 0,1-1 0 0 0,0 0 0 0 0,0 0 0 0 0,1 0 0 0 0,1-1 0 0 0,-1 1 0 0 0,1-1 0 0 0,0 0 0 0 0,-1 1 0 0 0,1-1 0 0 0,-1 1 0 0 0,1-1 0 0 0,0 1 0 0 0,-1 0 0 0 0,1 1 0 0 0,-1 0 0 0 0,1 0 0 0 0,-1 1 0 0 0,0-1 0 0 0,0 1 0 0 0,0 0 0 0 0,-1-1 0 0 0,1 0 0 0 0,0 0 0 0 0,0-1 0 0 0,0-1 0 0 0,0 1 0 0 0,-1-1 0 0 0,1 1 0 0 0,0-1 0 0 0,-1 0 0 0 0,1 1 0 0 0,-1-1 0 0 0,-1 1 0 0 0,1-1 0 0 0,-1 1 0 0 0,1-1 0 0 0,-1 0 0 0 0,1 1 0 0 0,-1-1 0 0 0,0 1 0 0 0,1-1 0 0 0,-1 1 0 0 0,1-1 0 0 0,1 1 0 0 0,0-1 0 0 0,0 1 0 0 0,0-1 0 0 0,1 1 0 0 0,0-1 0 0 0,-1 0 0 0 0,1 1 0 0 0,0-1 0 0 0,-1 1 0 0 0,1-1 0 0 0,-1 1 0 0 0,1-1 0 0 0,-1 1 0 0 0,1-1 0 0 0,-1 0 0 0 0,1 1 0 0 0,0-1 0 0 0,-1 1 0 0 0,1-1 0 0 0,-1 1 0 0 0,1-1 0 0 0,-1 1 0 0 0,1-1 0 0 0,-1 1 0 0 0,1-1 0 0 0,-1 0 0 0 0,1 1 0 0 0,0-1 0 0 0,-1-1 0 0 0,1 1 0 0 0,-1-1 0 0 0,1 0 0 0 0,-1 0 0 0 0,1-1 0 0 0,-1 1 0 0 0,1 0 0 0 0,-1 0 0 0 0,1-1 0 0 0,0 1 0 0 0,-1-1 0 0 0,1 0 0 0 0,-1 0 0 0 0,1 0 0 0 0,-1 0 0 0 0,1 0 0 0 0,-1 0 0 0 0,1 0 0 0 0,0 0 0 0 0,-1 0 0 0 0,1 0 0 0 0,-1 0 0 0 0,1 0 0 0 0,0 0 0 0 0,2 0 0 0 0,1 0 0 0 0,3 0 0 0 0,1-1 0 0 0,1-1 0 0 0,1 0 0 0 0,0 0 0 0 0,1-2 0 0 0,0 0 0 0 0,-1 0 0 0 0,1-1 0 0 0,-1 0 0 0 0,1 0 0 0 0,-1 0 0 0 0,0 0 0 0 0,0 1 0 0 0,-2 1 0 0 0,0 0 0 0 0,0 0 0 0 0,-2 1 0 0 0,0-1 0 0 0,0 1 0 0 0,-1-1 0 0 0,0 1 0 0 0,0 0 0 0 0,1-1 0 0 0,-1 1 0 0 0,1-1 0 0 0,-1 1 0 0 0,0 0 0 0 0,1-1 0 0 0,0 1 0 0 0,0-1 0 0 0,1 0 0 0 0,2 0 0 0 0,0-1 0 0 0,1 0 0 0 0,0 0 0 0 0,0 1 0 0 0,1 0 0 0 0,0 0 0 0 0,-1 0 0 0 0,1 1 0 0 0,-1 0 0 0 0,0-1 0 0 0,1 1 0 0 0,-1-1 0 0 0,1 1 0 0 0,0 0 0 0 0,0-1 0 0 0,-1 1 0 0 0,0-1 0 0 0,-1 1 0 0 0,-1-1 0 0 0,1 1 0 0 0,-1-1 0 0 0,-1 1 0 0 0,1-1 0 0 0,0 1 0 0 0,0 0 0 0 0,0-1 0 0 0,-1 1 0 0 0,1-1 0 0 0,0 1 0 0 0,0 0 0 0 0,0 0 0 0 0,0 1 0 0 0,0 1 0 0 0,0-1 0 0 0,0 1 0 0 0,0 1 0 0 0,-1-1 0 0 0,1 0 0 0 0,-1 0 0 0 0,-2 0 0 0 0,1 0 0 0 0,0 0 0 0 0,-1 0 0 0 0,1 0 0 0 0,-1 0 0 0 0,1 0 0 0 0,-1 0 0 0 0,0 0 0 0 0,1 0 0 0 0,-1 0 0 0 0,1 0 0 0 0,-1 0 0 0 0,0 0 0 0 0,1 0 0 0 0,-1 0 0 0 0,1 0 0 0 0,-1 0 0 0 0,1 0 0 0 0,-1 0 0 0 0,1 0 0 0 0,-1 0 0 0 0,1 0 0 0 0,-1 0 0 0 0,0 0 0 0 0,1 0 0 0 0,-1 0 0 0 0,1 0 0 0 0,-1 0 0 0 0,-1 1 0 0 0,0 1 0 0 0,-1 0 0 0 0,0 0 0 0 0,-2 0 0 0 0,0 1 0 0 0,0-1 0 0 0,-1 1 0 0 0,1 0 0 0 0,-1-1 0 0 0,-1 1 0 0 0,0-1 0 0 0,0 1 0 0 0,-1-1 0 0 0,0 0 0 0 0,0 1 0 0 0,0-1 0 0 0,0 1 0 0 0,0-1 0 0 0,0 1 0 0 0,0-1 0 0 0,2-1 0 0 0,0 0 0 0 0,0 0 0 0 0,0-1 0 0 0,1 1 0 0 0,0-1 0 0 0,-1 1 0 0 0,1 0 0 0 0,-1 1 0 0 0,0 0 0 0 0,-1 0 0 0 0,0 0 0 0 0,0 1 0 0 0,-1 0 0 0 0,1-1 0 0 0,-1 1 0 0 0,0-1 0 0 0,0 1 0 0 0,1-1 0 0 0,-1 1 0 0 0,1-1 0 0 0,1 0 0 0 0,0 1 0 0 0,-1-1 0 0 0,1 1 0 0 0,-1-1 0 0 0,0 1 0 0 0,1-1 0 0 0,-1 1 0 0 0,1-1 0 0 0,-1 1 0 0 0,0-1 0 0 0,0 0 0 0 0,1 1 0 0 0,-1-1 0 0 0,1 1 0 0 0,0-1 0 0 0,1 1 0 0 0,-1-1 0 0 0,1 1 0 0 0,0-1 0 0 0,-1 0 0 0 0,1 0 0 0 0,-1-1 0 0 0,1-1 0 0 0,0 1 0 0 0,-1-1 0 0 0,1 1 0 0 0,-1-1 0 0 0,1 1 0 0 0,-1-1 0 0 0,1 1 0 0 0,-1-1 0 0 0,1 1 0 0 0,0 0 0 0 0,-1-1 0 0 0,1 1 0 0 0,-1-1 0 0 0,1 1 0 0 0,-1-1 0 0 0,1 1 0 0 0,1 1 0 0 0,0-1 0 0 0,2 0 0 0 0,0-2 0 0 0,1 1 0 0 0,2-3 0 0 0,0 0 0 0 0,1-1 0 0 0,-1 1 0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23T14:35:58.69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8194 2651 16383 0 0,'0'0'0'0'0,"2"-2"0"0"0,0 0 0 0 0,1-1 0 0 0,0 0 0 0 0,1 0 0 0 0,-1-1 0 0 0,1 0 0 0 0,0 1 0 0 0,-1-1 0 0 0,1 0 0 0 0,0 1 0 0 0,-1 0 0 0 0,1 1 0 0 0,-1 1 0 0 0,1 0 0 0 0,0 0 0 0 0,-1 1 0 0 0,1 0 0 0 0,-1 0 0 0 0,1-1 0 0 0,-2 0 0 0 0,2 1 0 0 0,-1-1 0 0 0,1 1 0 0 0,0 0 0 0 0,-1 0 0 0 0,1 0 0 0 0,-1 0 0 0 0,1 0 0 0 0,-1 0 0 0 0,1 0 0 0 0,-1 0 0 0 0,1 0 0 0 0,0 0 0 0 0,-1 0 0 0 0,1 0 0 0 0,-1 0 0 0 0,1 0 0 0 0,-1 0 0 0 0,1 0 0 0 0,0 0 0 0 0,-1 0 0 0 0,1 0 0 0 0,-1 0 0 0 0,1 0 0 0 0,-1 0 0 0 0,1 0 0 0 0,-2 0 0 0 0,1 0 0 0 0,0 0 0 0 0,0-2 0 0 0,0 1 0 0 0,1-1 0 0 0,-1 0 0 0 0,1 0 0 0 0,-1 1 0 0 0,1 1 0 0 0,-1-1 0 0 0,1 0 0 0 0,0 0 0 0 0,-1 0 0 0 0,1 1 0 0 0,-1 0 0 0 0,0-1 0 0 0,-1 1 0 0 0,0-2 0 0 0,-1 0 0 0 0,-1 0 0 0 0,0-1 0 0 0,0-1 0 0 0,0 0 0 0 0,0 1 0 0 0,-1-1 0 0 0,1 0 0 0 0,0 1 0 0 0,-2-1 0 0 0,0 1 0 0 0,-1-1 0 0 0,0 0 0 0 0,-1 2 0 0 0,1-2 0 0 0,-1 1 0 0 0,0-1 0 0 0,1 1 0 0 0,-1-1 0 0 0,0 0 0 0 0,1 1 0 0 0,-1 0 0 0 0,1 1 0 0 0,-1 0 0 0 0,1 2 0 0 0,-1-1 0 0 0,0 1 0 0 0,1 0 0 0 0,-1 1 0 0 0,1-1 0 0 0,-1 0 0 0 0,1 0 0 0 0,-1 0 0 0 0,1 0 0 0 0,-1 0 0 0 0,0 0 0 0 0,1 0 0 0 0,-1 0 0 0 0,1 0 0 0 0,-1 0 0 0 0,1 0 0 0 0,-1 0 0 0 0,0 0 0 0 0,1 0 0 0 0,-1 0 0 0 0,1-1 0 0 0,-1 0 0 0 0,1-1 0 0 0,-1-1 0 0 0,1 0 0 0 0,-1-1 0 0 0,0 1 0 0 0,0-1 0 0 0,-1 0 0 0 0,0 0 0 0 0,0 1 0 0 0,-1-1 0 0 0,2 1 0 0 0,-1-2 0 0 0,-1 0 0 0 0,0 0 0 0 0,0-2 0 0 0,-1 1 0 0 0,0-1 0 0 0,0-1 0 0 0,2 0 0 0 0,0 0 0 0 0,0-2 0 0 0,1 0 0 0 0,1 0 0 0 0,-1 1 0 0 0,1 1 0 0 0,-1 0 0 0 0,1 0 0 0 0,-1 1 0 0 0,1 0 0 0 0,-1 0 0 0 0,1 2 0 0 0,-1 0 0 0 0,1 0 0 0 0,-1 2 0 0 0,1-1 0 0 0,-1 1 0 0 0,0-1 0 0 0,1 1 0 0 0,0-1 0 0 0,1 1 0 0 0,0-1 0 0 0,0 1 0 0 0,1-1 0 0 0,0 1 0 0 0,1-1 0 0 0,0 1 0 0 0,0-1 0 0 0,0 1 0 0 0,0-1 0 0 0,0 0 0 0 0,0 1 0 0 0,0-1 0 0 0,0 1 0 0 0,0-1 0 0 0,0 1 0 0 0,0-1 0 0 0,0 0 0 0 0,0 1 0 0 0,0-1 0 0 0,0 1 0 0 0,0-1 0 0 0,0 1 0 0 0,0-1 0 0 0,0 1 0 0 0,1 0 0 0 0,0 0 0 0 0,2 3 0 0 0,-1 0 0 0 0,2 2 0 0 0,-1 1 0 0 0,1 0 0 0 0,0 1 0 0 0,0 0 0 0 0,1 2 0 0 0,1 0 0 0 0,0 0 0 0 0,1 1 0 0 0,0 0 0 0 0,0 0 0 0 0,1 1 0 0 0,-1-1 0 0 0,0 0 0 0 0,0 0 0 0 0,0 0 0 0 0,-1-1 0 0 0,-1-1 0 0 0,-1-1 0 0 0,0 0 0 0 0,-1 0 0 0 0,1-1 0 0 0,-1 0 0 0 0,1 1 0 0 0,-1-1 0 0 0,1 1 0 0 0,-1-1 0 0 0,1 1 0 0 0,-1-1 0 0 0,1 1 0 0 0,-2-1 0 0 0,2 1 0 0 0,-1 0 0 0 0,1-1 0 0 0,-1 1 0 0 0,-1-1 0 0 0,-1 1 0 0 0,0-1 0 0 0,0 1 0 0 0,-1-1 0 0 0,0 1 0 0 0,-1 0 0 0 0,1-1 0 0 0,0 1 0 0 0,0-1 0 0 0,0 1 0 0 0,0-1 0 0 0,0 1 0 0 0,0 0 0 0 0,0-1 0 0 0,0 1 0 0 0,0-1 0 0 0,0 1 0 0 0,0-1 0 0 0,0 1 0 0 0,0-1 0 0 0,0 1 0 0 0,0 0 0 0 0,0-1 0 0 0,0 1 0 0 0,0-1 0 0 0,0 1 0 0 0,0-1 0 0 0,0 1 0 0 0,0-1 0 0 0,0 1 0 0 0,0 0 0 0 0,0-1 0 0 0,0 1 0 0 0,0-1 0 0 0,0 1 0 0 0,0-1 0 0 0,0 1 0 0 0,0 0 0 0 0,0-1 0 0 0,0 1 0 0 0,0-1 0 0 0,0 1 0 0 0,0-1 0 0 0,0 1 0 0 0,0-1 0 0 0,0 1 0 0 0,0 0 0 0 0,0-1 0 0 0,0 1 0 0 0,0-1 0 0 0,0 0 0 0 0,0 0 0 0 0,0 1 0 0 0,0 0 0 0 0,0-1 0 0 0,0 1 0 0 0,0-1 0 0 0,0 1 0 0 0,0-1 0 0 0,0 1 0 0 0,0-1 0 0 0,0 1 0 0 0,0 0 0 0 0,0-1 0 0 0,0 1 0 0 0,0-1 0 0 0,0 1 0 0 0,0-1 0 0 0,0 1 0 0 0,0 0 0 0 0,0-1 0 0 0,0 1 0 0 0,0-1 0 0 0,0 1 0 0 0,0-1 0 0 0,0 1 0 0 0,0-1 0 0 0,0 1 0 0 0,0 0 0 0 0,0-1 0 0 0,0 1 0 0 0,0-1 0 0 0,0 1 0 0 0,0-1 0 0 0,0 1 0 0 0,0-1 0 0 0,0 1 0 0 0,0 0 0 0 0,0-1 0 0 0,0 1 0 0 0,0-1 0 0 0,0 1 0 0 0,0-1 0 0 0,0 1 0 0 0,0 0 0 0 0,0-1 0 0 0,0 1 0 0 0,0-1 0 0 0,0 1 0 0 0,0-1 0 0 0,0 1 0 0 0,0-1 0 0 0,0 1 0 0 0,0 0 0 0 0,0-1 0 0 0,0 1 0 0 0,0-1 0 0 0,0 1 0 0 0,0-1 0 0 0,0 1 0 0 0,-1 0 0 0 0,0-1 0 0 0,-1 1 0 0 0,-1-1 0 0 0,0 1 0 0 0,0-1 0 0 0,0 1 0 0 0,1-1 0 0 0,-1 1 0 0 0,0 0 0 0 0,-1-1 0 0 0,1 1 0 0 0,-1-1 0 0 0,1 1 0 0 0,1-1 0 0 0,1 1 0 0 0,-1-1 0 0 0,1 1 0 0 0,-2 0 0 0 0,1-1 0 0 0,-2 1 0 0 0,1-1 0 0 0,0 1 0 0 0,1-1 0 0 0,0 1 0 0 0,0 0 0 0 0,1-1 0 0 0,0 1 0 0 0,0-1 0 0 0,-1 1 0 0 0,1-1 0 0 0,-1 1 0 0 0,0-1 0 0 0,0 1 0 0 0,0 0 0 0 0,0-1 0 0 0,0-1 0 0 0,0-1 0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23T14:35:58.695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10778 5876 16383 0 0,'0'-1'0'0'0,"0"-2"0"0"0,0-1 0 0 0,0-1 0 0 0,0 0 0 0 0,0-1 0 0 0,0-1 0 0 0,0 1 0 0 0,0-1 0 0 0,0 1 0 0 0,0-1 0 0 0,0 1 0 0 0,0-1 0 0 0,0 1 0 0 0,0 0 0 0 0,0 0 0 0 0,0-1 0 0 0,0 1 0 0 0,0 0 0 0 0,0 0 0 0 0,0-1 0 0 0,0 1 0 0 0,0 0 0 0 0,0-1 0 0 0,0 1 0 0 0,0 0 0 0 0,0 1 0 0 0,0 1 0 0 0,0-2 0 0 0,0 0 0 0 0,-2-2 0 0 0,0-2 0 0 0,-2-1 0 0 0,-1-1 0 0 0,0 0 0 0 0,-2-2 0 0 0,1-1 0 0 0,-1-2 0 0 0,1-1 0 0 0,-1 0 0 0 0,1-1 0 0 0,0 1 0 0 0,-1 1 0 0 0,1 0 0 0 0,0 0 0 0 0,-1 1 0 0 0,1 2 0 0 0,0 3 0 0 0,0 2 0 0 0,-1 1 0 0 0,1 2 0 0 0,0 0 0 0 0,0 0 0 0 0,-1 0 0 0 0,2 0 0 0 0,0 0 0 0 0,0 0 0 0 0,0 0 0 0 0,0 0 0 0 0,-1-1 0 0 0,1 1 0 0 0,1 0 0 0 0,2 0 0 0 0,-1-1 0 0 0,1 1 0 0 0,1 0 0 0 0,-1-1 0 0 0,-1 1 0 0 0,-1 0 0 0 0,-1 0 0 0 0,-1-1 0 0 0,0 1 0 0 0,1 0 0 0 0,1 0 0 0 0,1-1 0 0 0,2 1 0 0 0,-1 1 0 0 0,-1 0 0 0 0,-1 0 0 0 0,0 0 0 0 0,-2-1 0 0 0,0 1 0 0 0,0-1 0 0 0,0-1 0 0 0,-1 1 0 0 0,1 0 0 0 0,-1 0 0 0 0,1-1 0 0 0,0 1 0 0 0,-1 0 0 0 0,1-1 0 0 0,0 1 0 0 0,-1 0 0 0 0,1-1 0 0 0,0 1 0 0 0,0 0 0 0 0,-1 0 0 0 0,1-1 0 0 0,0 1 0 0 0,0 0 0 0 0,-1 0 0 0 0,1 0 0 0 0,0 3 0 0 0,0 0 0 0 0,-1 2 0 0 0,1 0 0 0 0,0 1 0 0 0,-1-1 0 0 0,1 0 0 0 0,0 0 0 0 0,0 0 0 0 0,-1 1 0 0 0,1-1 0 0 0,1 1 0 0 0,3 0 0 0 0,2 0 0 0 0,2 0 0 0 0,4 0 0 0 0,2 0 0 0 0,2 0 0 0 0,1 1 0 0 0,2 2 0 0 0,0 1 0 0 0,0 0 0 0 0,1 2 0 0 0,1 0 0 0 0,2 1 0 0 0,1-1 0 0 0,0 1 0 0 0,1-1 0 0 0,0 1 0 0 0,0-1 0 0 0,0 0 0 0 0,0 1 0 0 0,0-1 0 0 0,0 1 0 0 0,0 2 0 0 0,-1 1 0 0 0,1 1 0 0 0,0 1 0 0 0,0 1 0 0 0,0 0 0 0 0,-1-1 0 0 0,1 1 0 0 0,0 0 0 0 0,0 0 0 0 0,-2-2 0 0 0,-1 0 0 0 0,-1 1 0 0 0,-2-2 0 0 0,-3-1 0 0 0,-1-1 0 0 0,-2 0 0 0 0,0-1 0 0 0,-1-1 0 0 0,0 0 0 0 0,0 0 0 0 0,0 0 0 0 0,0 0 0 0 0,0 0 0 0 0,0 1 0 0 0,0-1 0 0 0,0-1 0 0 0,1 0 0 0 0,-1-1 0 0 0,0-2 0 0 0,1 0 0 0 0,-1-1 0 0 0,0-1 0 0 0,0 0 0 0 0,1 0 0 0 0,-1 0 0 0 0,0 1 0 0 0,0 1 0 0 0,1 2 0 0 0,-1 1 0 0 0,0 0 0 0 0,0 0 0 0 0,1 0 0 0 0,-2-1 0 0 0,1-1 0 0 0,-3 0 0 0 0,0-1 0 0 0,-2 0 0 0 0,0 1 0 0 0,-1 0 0 0 0,-1 1 0 0 0,-2 1 0 0 0,-1 1 0 0 0,-2 0 0 0 0,-2-1 0 0 0,-2 0 0 0 0,-2-1 0 0 0,-1-1 0 0 0,-2-2 0 0 0,-2 0 0 0 0,-1-1 0 0 0,0 0 0 0 0,2 0 0 0 0,1 0 0 0 0,0-2 0 0 0,2 1 0 0 0,0-2 0 0 0,1 1 0 0 0,-1-2 0 0 0,1 1 0 0 0,1 1 0 0 0,-1-1 0 0 0,2 0 0 0 0,2 2 0 0 0,0 0 0 0 0,1 0 0 0 0,1 0 0 0 0,0 0 0 0 0,0 0 0 0 0,0 0 0 0 0,0 0 0 0 0,0 1 0 0 0,0-2 0 0 0,-1 1 0 0 0,1 0 0 0 0,0-1 0 0 0,0 1 0 0 0,-1-1 0 0 0,1 0 0 0 0,0 1 0 0 0,-1-1 0 0 0,1 0 0 0 0,0 1 0 0 0,0 0 0 0 0,-1 0 0 0 0,1 0 0 0 0,0-1 0 0 0,0 1 0 0 0,-1 0 0 0 0,1 0 0 0 0,0 0 0 0 0,-1 1 0 0 0,1 0 0 0 0,1-1 0 0 0,1-1 0 0 0,2-2 0 0 0,-1 0 0 0 0,1 0 0 0 0,0 0 0 0 0,-2 0 0 0 0,0 0 0 0 0,-1-1 0 0 0,0-1 0 0 0,1 1 0 0 0,-1-1 0 0 0,-1-1 0 0 0,1 1 0 0 0,-1-1 0 0 0,1 1 0 0 0,1 0 0 0 0,0-1 0 0 0,1 1 0 0 0,2 0 0 0 0,-1 0 0 0 0,2-1 0 0 0,-1 1 0 0 0,1 0 0 0 0,1 0 0 0 0,-1-1 0 0 0,0 1 0 0 0,0 0 0 0 0,0-1 0 0 0,0 1 0 0 0,-1 1 0 0 0,-1 1 0 0 0,-2 2 0 0 0,-1 0 0 0 0,-1 2 0 0 0,0 0 0 0 0,-1 0 0 0 0,1 0 0 0 0,-1 0 0 0 0,1 1 0 0 0,-1-1 0 0 0,1 1 0 0 0,0 2 0 0 0,-1 0 0 0 0,1 2 0 0 0,0 1 0 0 0,0 0 0 0 0,-1 0 0 0 0,1-1 0 0 0,0-1 0 0 0,0-1 0 0 0,-1-1 0 0 0,1-1 0 0 0,0 0 0 0 0,0 0 0 0 0,-1 1 0 0 0,1-2 0 0 0,0 1 0 0 0,0 0 0 0 0,-1 2 0 0 0,1 1 0 0 0,0 1 0 0 0,-1-1 0 0 0,1 0 0 0 0,0-2 0 0 0,0 0 0 0 0,-1-1 0 0 0,1-1 0 0 0,0 0 0 0 0,0 0 0 0 0,-1 0 0 0 0,2-1 0 0 0,1-2 0 0 0,2-1 0 0 0,1-1 0 0 0,0-1 0 0 0,1 0 0 0 0,0 0 0 0 0,1-1 0 0 0,2 1 0 0 0,1-1 0 0 0,0 1 0 0 0,0-1 0 0 0,-2 1 0 0 0,-1 0 0 0 0,0-1 0 0 0,0 1 0 0 0,-1 0 0 0 0,0 0 0 0 0,-1-1 0 0 0,2 1 0 0 0,2 0 0 0 0,0-1 0 0 0,2 1 0 0 0,0 0 0 0 0,0 0 0 0 0,0-1 0 0 0,0 1 0 0 0,1 0 0 0 0,-1 0 0 0 0,0-1 0 0 0,-2 1 0 0 0,0 0 0 0 0,-1 0 0 0 0,-1-1 0 0 0,-1 1 0 0 0,0 0 0 0 0,0-1 0 0 0,0 1 0 0 0,0 0 0 0 0,0 0 0 0 0,-1-1 0 0 0,1 1 0 0 0,0 0 0 0 0,0 0 0 0 0,0-1 0 0 0,0 1 0 0 0,1 0 0 0 0,2-1 0 0 0,1 1 0 0 0,1 0 0 0 0,0 0 0 0 0,2-1 0 0 0,-1 1 0 0 0,1 0 0 0 0,-1 0 0 0 0,1-1 0 0 0,-1 1 0 0 0,0 0 0 0 0,1 0 0 0 0,-1-1 0 0 0,0 1 0 0 0,1 0 0 0 0,-1-1 0 0 0,0 1 0 0 0,0 0 0 0 0,1 0 0 0 0,-1-1 0 0 0,0 1 0 0 0,0 0 0 0 0,1 0 0 0 0,-1-1 0 0 0,0 1 0 0 0,0 1 0 0 0,1 1 0 0 0,-1 2 0 0 0,0 0 0 0 0,0 2 0 0 0,1 0 0 0 0,-1 0 0 0 0,0 0 0 0 0,1 0 0 0 0,-1 1 0 0 0,0-1 0 0 0,0 0 0 0 0,1 0 0 0 0,-1 0 0 0 0,0 0 0 0 0,0 0 0 0 0,1 0 0 0 0,-1 0 0 0 0,0 0 0 0 0,0 0 0 0 0,1 0 0 0 0,-1 0 0 0 0,0 0 0 0 0,1 0 0 0 0,-1 0 0 0 0,0 1 0 0 0,0 0 0 0 0,1 2 0 0 0,-1-1 0 0 0,0 0 0 0 0,0 0 0 0 0,1-1 0 0 0,-1 0 0 0 0,0 0 0 0 0,1 1 0 0 0,-1 2 0 0 0,0 0 0 0 0,0-1 0 0 0,1 0 0 0 0,-1 1 0 0 0,0 1 0 0 0,0-1 0 0 0,1 0 0 0 0,-1 1 0 0 0,0-1 0 0 0,0 1 0 0 0,1-2 0 0 0,-1 0 0 0 0,0-2 0 0 0,1 0 0 0 0,-1 1 0 0 0,0-1 0 0 0,-1 1 0 0 0,2 2 0 0 0,-1 0 0 0 0,0 2 0 0 0,0-1 0 0 0,1 2 0 0 0,-2-1 0 0 0,-1 0 0 0 0,-2 1 0 0 0,-1-1 0 0 0,0 1 0 0 0,-1-1 0 0 0,0 0 0 0 0,0 1 0 0 0,-1-1 0 0 0,1 0 0 0 0,0 1 0 0 0,-1-1 0 0 0,-2 0 0 0 0,-1 0 0 0 0,-1 1 0 0 0,0-1 0 0 0,-1 0 0 0 0,-1-1 0 0 0,1-1 0 0 0,-1-1 0 0 0,2-1 0 0 0,-2 1 0 0 0,1 1 0 0 0,0 1 0 0 0,-1-1 0 0 0,1 1 0 0 0,0-2 0 0 0,-1 0 0 0 0,1-1 0 0 0,0-1 0 0 0,0 0 0 0 0,-1 1 0 0 0,1-1 0 0 0,0 0 0 0 0,0 0 0 0 0,-1-1 0 0 0,3 0 0 0 0,1 0 0 0 0,3 1 0 0 0,4 2 0 0 0,3 0 0 0 0,6 2 0 0 0,5 1 0 0 0,3 0 0 0 0,2 1 0 0 0,1-1 0 0 0,1 1 0 0 0,-1-2 0 0 0,-3-1 0 0 0,-4-1 0 0 0,-3-2 0 0 0,-4 0 0 0 0,-2-1 0 0 0,0-1 0 0 0,0 1 0 0 0,-2 0 0 0 0,1 0 0 0 0,-1-1 0 0 0,1 1 0 0 0,-1 0 0 0 0,0 0 0 0 0,0 0 0 0 0,0 0 0 0 0,1 0 0 0 0,-1 0 0 0 0,0 0 0 0 0,0 0 0 0 0,1 0 0 0 0,-1 0 0 0 0,0 0 0 0 0,1 0 0 0 0,-1 0 0 0 0,0 0 0 0 0,0 0 0 0 0,1 0 0 0 0,-1 0 0 0 0,0 0 0 0 0,1-1 0 0 0,2-1 0 0 0,1-3 0 0 0,0-3 0 0 0,0-1 0 0 0,-1-3 0 0 0,-3-2 0 0 0,-1 0 0 0 0,-2 0 0 0 0,-2 0 0 0 0,0 1 0 0 0,-1 0 0 0 0,-2 0 0 0 0,-1 1 0 0 0,-1 2 0 0 0,-1 1 0 0 0,-1 2 0 0 0,-2 0 0 0 0,0 1 0 0 0,-3 0 0 0 0,0 0 0 0 0,-2 0 0 0 0,0 1 0 0 0,-2 1 0 0 0,-1 2 0 0 0,2 1 0 0 0,2 0 0 0 0,1 1 0 0 0,2 0 0 0 0,-1 0 0 0 0,0 1 0 0 0,-1 0 0 0 0,-1 2 0 0 0,0-1 0 0 0,0 1 0 0 0,0-1 0 0 0,2-1 0 0 0,1 1 0 0 0,2 1 0 0 0,0 1 0 0 0,0 1 0 0 0,1 0 0 0 0,0 1 0 0 0,0 1 0 0 0,0-1 0 0 0,0 0 0 0 0,0 1 0 0 0,0-1 0 0 0,-1 1 0 0 0,1-2 0 0 0,0-1 0 0 0,0-2 0 0 0,0 0 0 0 0,0-2 0 0 0,0 0 0 0 0,0 1 0 0 0,-1 1 0 0 0,1 2 0 0 0,0 1 0 0 0,-1 1 0 0 0,0 4 0 0 0,-2 2 0 0 0,-1 5 0 0 0,-1 2 0 0 0,-1 4 0 0 0,0 1 0 0 0,-1 1 0 0 0,0 0 0 0 0,0 1 0 0 0,2 0 0 0 0,0-2 0 0 0,3-3 0 0 0,0-4 0 0 0,1-5 0 0 0,1-2 0 0 0,0-3 0 0 0,0 0 0 0 0,0-2 0 0 0,0 1 0 0 0,0-1 0 0 0,-1 1 0 0 0,1 0 0 0 0,1 0 0 0 0,1 0 0 0 0,2 0 0 0 0,0 0 0 0 0,2 1 0 0 0,0-1 0 0 0,1 0 0 0 0,2 0 0 0 0,1-1 0 0 0,1-1 0 0 0,1-2 0 0 0,0-1 0 0 0,1 0 0 0 0,0-1 0 0 0,2 0 0 0 0,1 0 0 0 0,-2-1 0 0 0,1 1 0 0 0,-2 0 0 0 0,0 0 0 0 0,0 0 0 0 0,-1 0 0 0 0,0 0 0 0 0,1 0 0 0 0,-1 0 0 0 0,0 0 0 0 0,0 0 0 0 0,-1 0 0 0 0,-1 0 0 0 0,1 0 0 0 0,1 0 0 0 0,-1 0 0 0 0,1 0 0 0 0,0 0 0 0 0,1 0 0 0 0,-1 0 0 0 0,0 0 0 0 0,1 0 0 0 0,-1 0 0 0 0,0 0 0 0 0,0 0 0 0 0,1 0 0 0 0,-1 0 0 0 0,0 0 0 0 0,1 0 0 0 0,-1 0 0 0 0,0 1 0 0 0,-1 1 0 0 0,2 2 0 0 0,-1 1 0 0 0,0 1 0 0 0,0 0 0 0 0,1 0 0 0 0,-1 1 0 0 0,0-1 0 0 0,0 1 0 0 0,1-1 0 0 0,-1 1 0 0 0,0-1 0 0 0,1 0 0 0 0,-1 1 0 0 0,0-1 0 0 0,0 0 0 0 0,1 0 0 0 0,-2 1 0 0 0,-1-2 0 0 0,-2 0 0 0 0,-1-1 0 0 0,-2-1 0 0 0,-1-3 0 0 0,-2-2 0 0 0,-1-1 0 0 0,-1-2 0 0 0,0-2 0 0 0,-1-2 0 0 0,0-2 0 0 0,-2 0 0 0 0,-2-2 0 0 0,0 1 0 0 0,-1-1 0 0 0,-1-1 0 0 0,1-2 0 0 0,0 0 0 0 0,0 0 0 0 0,2 0 0 0 0,1 1 0 0 0,1 1 0 0 0,1 1 0 0 0,1 0 0 0 0,0 1 0 0 0,0-1 0 0 0,0 1 0 0 0,0-1 0 0 0,0 1 0 0 0,0 0 0 0 0,-1-1 0 0 0,1 1 0 0 0,0-1 0 0 0,0 2 0 0 0,-1 1 0 0 0,1 1 0 0 0,0 1 0 0 0,-1 1 0 0 0,1 1 0 0 0,0 0 0 0 0,0 0 0 0 0,-1 0 0 0 0,1 0 0 0 0,0 0 0 0 0,0 0 0 0 0,-1-1 0 0 0,2 1 0 0 0,1 0 0 0 0,2 0 0 0 0,2 0 0 0 0,1 4 0 0 0,3 3 0 0 0,2 4 0 0 0,3 3 0 0 0,1 2 0 0 0,1 4 0 0 0,-1 1 0 0 0,-1 1 0 0 0,-1-1 0 0 0,-2-3 0 0 0,-2-1 0 0 0,-1-3 0 0 0,-2 0 0 0 0,-1-2 0 0 0,0 0 0 0 0,0 0 0 0 0,0 0 0 0 0,-1 0 0 0 0,1 0 0 0 0,-1-1 0 0 0,-2-1 0 0 0,-1-2 0 0 0,-1-1 0 0 0,0 0 0 0 0,-2-1 0 0 0,1 0 0 0 0,-1 0 0 0 0,1-1 0 0 0,-1 1 0 0 0,1 0 0 0 0,0-1 0 0 0,-1-2 0 0 0,1 0 0 0 0,0-2 0 0 0,-1-1 0 0 0,1 0 0 0 0,0-1 0 0 0,0 2 0 0 0,-1 1 0 0 0,1 1 0 0 0,1 1 0 0 0,0-1 0 0 0,0 1 0 0 0,0-2 0 0 0,0 0 0 0 0,-1-1 0 0 0,0-1 0 0 0,0 0 0 0 0,-1 1 0 0 0,1 1 0 0 0,0 1 0 0 0,-1 2 0 0 0,1 0 0 0 0,0 1 0 0 0,-1 0 0 0 0,1 0 0 0 0,0 1 0 0 0,0-1 0 0 0,-1 0 0 0 0,1 0 0 0 0,0 0 0 0 0,0 0 0 0 0,-1 0 0 0 0,1 0 0 0 0,0 0 0 0 0,-1 0 0 0 0,1 0 0 0 0,0 0 0 0 0,0 0 0 0 0,-1 0 0 0 0,1 0 0 0 0,0 0 0 0 0,0 0 0 0 0,0-1 0 0 0,3-1 0 0 0,0-2 0 0 0,2-1 0 0 0,0-1 0 0 0,1 0 0 0 0,0 0 0 0 0,1-1 0 0 0,-1 0 0 0 0,0 1 0 0 0,0 0 0 0 0,0-1 0 0 0,0 1 0 0 0,0 0 0 0 0,0-1 0 0 0,2 1 0 0 0,0 0 0 0 0,2 0 0 0 0,1-1 0 0 0,0 1 0 0 0,2 0 0 0 0,-1-1 0 0 0,1 1 0 0 0,-1 0 0 0 0,1 0 0 0 0,-1-1 0 0 0,0 2 0 0 0,1 1 0 0 0,-1 2 0 0 0,0 1 0 0 0,1 0 0 0 0,-1 1 0 0 0,0 0 0 0 0,0 0 0 0 0,1 1 0 0 0,-1-1 0 0 0,1 0 0 0 0,2 0 0 0 0,1 0 0 0 0,1 0 0 0 0,1 0 0 0 0,1 0 0 0 0,-1 0 0 0 0,1 0 0 0 0,0 0 0 0 0,0 0 0 0 0,-1 0 0 0 0,0 0 0 0 0,-2 0 0 0 0,0 0 0 0 0,0 0 0 0 0,1 0 0 0 0,0 0 0 0 0,1 0 0 0 0,0 0 0 0 0,0 0 0 0 0,1 0 0 0 0,0 0 0 0 0,-1 0 0 0 0,1 0 0 0 0,0 0 0 0 0,-1 0 0 0 0,1 0 0 0 0,-1 0 0 0 0,0 0 0 0 0,0 0 0 0 0,1 0 0 0 0,-1 0 0 0 0,1 0 0 0 0,-1 0 0 0 0,1 0 0 0 0,0 0 0 0 0,-1 0 0 0 0,1 0 0 0 0,-1 0 0 0 0,1 0 0 0 0,-1 0 0 0 0,1 0 0 0 0,-1 0 0 0 0,1 0 0 0 0,-1 0 0 0 0,1 0 0 0 0,-1 0 0 0 0,1 0 0 0 0,0 0 0 0 0,-1 0 0 0 0,1 0 0 0 0,-1 0 0 0 0,1 0 0 0 0,-1 0 0 0 0,0 0 0 0 0,-2 0 0 0 0,-2 0 0 0 0,0 0 0 0 0,-1 0 0 0 0,-1 0 0 0 0,0 0 0 0 0,0 0 0 0 0,0 0 0 0 0,0 0 0 0 0,0 0 0 0 0,1 0 0 0 0,-1 0 0 0 0,0 0 0 0 0,0 0 0 0 0,1 0 0 0 0,-1 0 0 0 0,0 0 0 0 0,0 0 0 0 0,1 0 0 0 0,-1 0 0 0 0,0 0 0 0 0,1 0 0 0 0,-1 1 0 0 0,0 2 0 0 0,0 1 0 0 0,1 1 0 0 0,-1 0 0 0 0,0 0 0 0 0,0 0 0 0 0,1-1 0 0 0,-1 1 0 0 0,0-1 0 0 0,0 0 0 0 0,0 0 0 0 0,-3 0 0 0 0,0 1 0 0 0,-2 0 0 0 0,0 1 0 0 0,-1 0 0 0 0,0 2 0 0 0,-1 0 0 0 0,1 3 0 0 0,0 0 0 0 0,0 1 0 0 0,-1 1 0 0 0,-2-1 0 0 0,-1 1 0 0 0,-1 0 0 0 0,0 0 0 0 0,-2-2 0 0 0,1 0 0 0 0,-1-3 0 0 0,1 0 0 0 0,-1-1 0 0 0,1-1 0 0 0,0 0 0 0 0,-1 0 0 0 0,1 0 0 0 0,0 0 0 0 0,-1 0 0 0 0,1 0 0 0 0,0 1 0 0 0,0-1 0 0 0,-1 0 0 0 0,1 0 0 0 0,0 1 0 0 0,0-1 0 0 0,-2 1 0 0 0,0 2 0 0 0,-3 1 0 0 0,0 0 0 0 0,0 0 0 0 0,1-2 0 0 0,2 0 0 0 0,0-1 0 0 0,1 0 0 0 0,0-1 0 0 0,1-1 0 0 0,0 2 0 0 0,0-1 0 0 0,-1-1 0 0 0,1-2 0 0 0,0 0 0 0 0,0-2 0 0 0,-1 0 0 0 0,-2-1 0 0 0,-2-2 0 0 0,-2 0 0 0 0,0-2 0 0 0,-1-3 0 0 0,1-1 0 0 0,0 0 0 0 0,1-1 0 0 0,1 1 0 0 0,2 0 0 0 0,2 1 0 0 0,0 0 0 0 0,0 0 0 0 0,1 1 0 0 0,0 0 0 0 0,0 0 0 0 0,0 0 0 0 0,0-1 0 0 0,0 1 0 0 0,0 0 0 0 0,0 0 0 0 0,-1 0 0 0 0,1-1 0 0 0,0 1 0 0 0,0 1 0 0 0,-1 1 0 0 0,1 0 0 0 0,0 2 0 0 0,0 0 0 0 0,-1 0 0 0 0,1 0 0 0 0,0 0 0 0 0,-1 1 0 0 0,1 0 0 0 0,0 1 0 0 0,0 0 0 0 0,0 0 0 0 0,0 0 0 0 0,0 0 0 0 0,0 0 0 0 0,-1 0 0 0 0,1 0 0 0 0,0 0 0 0 0,0 0 0 0 0,-1 0 0 0 0,1 0 0 0 0,0 0 0 0 0,1 0 0 0 0,0 0 0 0 0,0 0 0 0 0,0 0 0 0 0,-1 0 0 0 0,0 0 0 0 0,0 0 0 0 0,0 1 0 0 0,0 3 0 0 0,0 2 0 0 0,-1 3 0 0 0,1 2 0 0 0,0-1 0 0 0,-1 1 0 0 0,1-2 0 0 0,1-1 0 0 0,1-1 0 0 0,2 0 0 0 0,0-1 0 0 0,2 0 0 0 0,0 1 0 0 0,-1-1 0 0 0,0 0 0 0 0,-1 0 0 0 0,2 0 0 0 0,-1 0 0 0 0,1 0 0 0 0,-1 0 0 0 0,1 0 0 0 0,0 0 0 0 0,0 1 0 0 0,0-1 0 0 0,0 0 0 0 0,0 0 0 0 0,1 1 0 0 0,-1-1 0 0 0,0 0 0 0 0,0 0 0 0 0,0 1 0 0 0,0-1 0 0 0,0 0 0 0 0,0 1 0 0 0,0-1 0 0 0,0 0 0 0 0,0 0 0 0 0,0 1 0 0 0,0-1 0 0 0,0 0 0 0 0,0 0 0 0 0,0 1 0 0 0,0-1 0 0 0,0 0 0 0 0,0 0 0 0 0,0-1 0 0 0,0-1 0 0 0,0 0 0 0 0,-2-1 0 0 0,0-1 0 0 0,-2-1 0 0 0,-1 0 0 0 0,0-1 0 0 0,-2 0 0 0 0,1 0 0 0 0,-1-1 0 0 0,1 1 0 0 0,-1 0 0 0 0,1 0 0 0 0,0 0 0 0 0,-1 0 0 0 0,1 0 0 0 0,0 0 0 0 0,0-1 0 0 0,3-2 0 0 0,0 0 0 0 0,2-3 0 0 0,0-3 0 0 0,1-1 0 0 0,0-1 0 0 0,2-1 0 0 0,1-1 0 0 0,1-1 0 0 0,1-1 0 0 0,2-2 0 0 0,1-1 0 0 0,4 0 0 0 0,2-1 0 0 0,3 0 0 0 0,5-3 0 0 0,5-1 0 0 0,5-1 0 0 0,1 1 0 0 0,-2 1 0 0 0,-4 3 0 0 0,-4 3 0 0 0,-4 2 0 0 0,-5 3 0 0 0,-3 2 0 0 0,-3 2 0 0 0,-2 1 0 0 0,0 0 0 0 0,-1 0 0 0 0,0 0 0 0 0,1 1 0 0 0,-1-1 0 0 0,1 0 0 0 0,0-1 0 0 0,1 1 0 0 0,-1 0 0 0 0,0 0 0 0 0,0-1 0 0 0,1 1 0 0 0,-1 0 0 0 0,0-1 0 0 0,1 1 0 0 0,-1 1 0 0 0,0 1 0 0 0,0 2 0 0 0,1 0 0 0 0,-1 2 0 0 0,0 0 0 0 0,0 0 0 0 0,1 0 0 0 0,-1 0 0 0 0,0 1 0 0 0,1-1 0 0 0,-1 0 0 0 0,0 0 0 0 0,0 0 0 0 0,1 0 0 0 0,-1 0 0 0 0,0 0 0 0 0,0 0 0 0 0,1 0 0 0 0,-1 0 0 0 0,0 0 0 0 0,1 0 0 0 0,-1 0 0 0 0,0 0 0 0 0,0 0 0 0 0,1 0 0 0 0,-1 0 0 0 0,0 0 0 0 0,0 0 0 0 0,1 0 0 0 0,-1 0 0 0 0,0 0 0 0 0,0 0 0 0 0,1 0 0 0 0,-1 0 0 0 0,0-1 0 0 0,1-2 0 0 0,-1 0 0 0 0,0-2 0 0 0,0-1 0 0 0,1 0 0 0 0,-1-1 0 0 0,-1 1 0 0 0,-1-2 0 0 0,-2-1 0 0 0,0-1 0 0 0,-2-2 0 0 0,0-4 0 0 0,0-3 0 0 0,0-2 0 0 0,-1-3 0 0 0,-2 0 0 0 0,0-1 0 0 0,0 3 0 0 0,0 3 0 0 0,1 3 0 0 0,-2 4 0 0 0,2 2 0 0 0,-1 2 0 0 0,2 2 0 0 0,0 0 0 0 0,0 0 0 0 0,1 1 0 0 0,0-1 0 0 0,0 0 0 0 0,1 0 0 0 0,-1 0 0 0 0,0 0 0 0 0,0 0 0 0 0,0-1 0 0 0,0 1 0 0 0,0 0 0 0 0,0 0 0 0 0,-1-1 0 0 0,-1 1 0 0 0,0 0 0 0 0,0-1 0 0 0,-1 0 0 0 0,1-3 0 0 0,-2-6 0 0 0,0-6 0 0 0,-1-7 0 0 0,-1-3 0 0 0,0-3 0 0 0,-1 1 0 0 0,1 3 0 0 0,0 5 0 0 0,-1 4 0 0 0,1 4 0 0 0,0 3 0 0 0,3 2 0 0 0,0 0 0 0 0,1 3 0 0 0,0 1 0 0 0,0 1 0 0 0,1 1 0 0 0,1 0 0 0 0,0 2 0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23T14:35:58.696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9976 4451 16383 0 0,'2'0'0'0'0,"3"0"0"0"0,3 0 0 0 0,0 0 0 0 0,1 0 0 0 0,0 0 0 0 0,-1 0 0 0 0,-1 0 0 0 0,0 0 0 0 0,0 0 0 0 0,0 0 0 0 0,2 0 0 0 0,1 0 0 0 0,1 0 0 0 0,1 0 0 0 0,0 0 0 0 0,1 0 0 0 0,0 0 0 0 0,-1 0 0 0 0,1 0 0 0 0,0 0 0 0 0,-1 0 0 0 0,1 0 0 0 0,0 0 0 0 0,-1 0 0 0 0,1 0 0 0 0,-1 0 0 0 0,1 0 0 0 0,-1 0 0 0 0,1 0 0 0 0,-1 0 0 0 0,1 0 0 0 0,-1 0 0 0 0,1 0 0 0 0,-1 0 0 0 0,1 0 0 0 0,0 0 0 0 0,-1 0 0 0 0,1 0 0 0 0,-1 0 0 0 0,1 0 0 0 0,-1 0 0 0 0,1 0 0 0 0,-2 0 0 0 0,-1 0 0 0 0,-1 0 0 0 0,-1 0 0 0 0,-2 0 0 0 0,1 0 0 0 0,-1 0 0 0 0,0 0 0 0 0,0 0 0 0 0,1-1 0 0 0,2 0 0 0 0,0-2 0 0 0,-1 1 0 0 0,0 0 0 0 0,0 0 0 0 0,-1 0 0 0 0,-1 0 0 0 0,1 0 0 0 0,-1 1 0 0 0,0 0 0 0 0,0 1 0 0 0,1-1 0 0 0,0-1 0 0 0,1 0 0 0 0,3 0 0 0 0,0-1 0 0 0,1 0 0 0 0,0 0 0 0 0,1 1 0 0 0,0-1 0 0 0,-2 1 0 0 0,2 1 0 0 0,0-1 0 0 0,0 0 0 0 0,-1 1 0 0 0,0 0 0 0 0,-2 0 0 0 0,-2 1 0 0 0,0 0 0 0 0,-1 0 0 0 0,-1 0 0 0 0,0 0 0 0 0,0 0 0 0 0,0 0 0 0 0,0 0 0 0 0,0 0 0 0 0,1 0 0 0 0,-1 0 0 0 0,0 0 0 0 0,0 0 0 0 0,1-1 0 0 0,-1 0 0 0 0,0-1 0 0 0,0 1 0 0 0,1 0 0 0 0,-1 1 0 0 0,0 0 0 0 0,1-1 0 0 0,-1 1 0 0 0,0 0 0 0 0,0 1 0 0 0,1-1 0 0 0,-1 0 0 0 0,0 0 0 0 0,0 0 0 0 0,1 0 0 0 0,-1 0 0 0 0,0 0 0 0 0,0 0 0 0 0,1 0 0 0 0,-1 0 0 0 0,0 0 0 0 0,1 0 0 0 0,-1 0 0 0 0,0 0 0 0 0,0 0 0 0 0,1 0 0 0 0,-1 0 0 0 0,0 0 0 0 0,0 0 0 0 0,1 0 0 0 0,-1 0 0 0 0,0 0 0 0 0,0 0 0 0 0,1 0 0 0 0,-1 0 0 0 0,0 0 0 0 0,1 0 0 0 0,-1 0 0 0 0,0 0 0 0 0,0 0 0 0 0,1 0 0 0 0,-1 0 0 0 0,0 0 0 0 0,0 0 0 0 0,1 0 0 0 0,-1 0 0 0 0,-1-1 0 0 0,-1-2 0 0 0,-3-1 0 0 0,-2 0 0 0 0,-2 1 0 0 0,-2 1 0 0 0,-1 0 0 0 0,0 0 0 0 0,-1 1 0 0 0,0-1 0 0 0,1 1 0 0 0,-1 1 0 0 0,0-1 0 0 0,1 1 0 0 0,0 0 0 0 0,-1 0 0 0 0,1 0 0 0 0,0 0 0 0 0,0 1 0 0 0,-1-1 0 0 0,1 0 0 0 0,0 0 0 0 0,0 0 0 0 0,-1 0 0 0 0,1 0 0 0 0,0 0 0 0 0,0 0 0 0 0,-1 0 0 0 0,1 0 0 0 0,0 0 0 0 0,0 0 0 0 0,-1 0 0 0 0,1 0 0 0 0,0 0 0 0 0,-1 0 0 0 0,1 0 0 0 0,0 0 0 0 0,0 0 0 0 0,-1 0 0 0 0,1 0 0 0 0,0 0 0 0 0,0 0 0 0 0,-1 0 0 0 0,1 0 0 0 0,-1 0 0 0 0,-2 0 0 0 0,-1 0 0 0 0,-1 0 0 0 0,-1 0 0 0 0,-1 0 0 0 0,1 0 0 0 0,-1 0 0 0 0,0 0 0 0 0,0 0 0 0 0,0 0 0 0 0,1 0 0 0 0,-1 0 0 0 0,1 0 0 0 0,-1 0 0 0 0,1 0 0 0 0,-1 0 0 0 0,1 0 0 0 0,1 0 0 0 0,1 0 0 0 0,1 0 0 0 0,2 0 0 0 0,0 0 0 0 0,1 0 0 0 0,-1 0 0 0 0,1 0 0 0 0,0 0 0 0 0,0 0 0 0 0,0 0 0 0 0,0 0 0 0 0,0 0 0 0 0,0 0 0 0 0,-1 0 0 0 0,1 0 0 0 0,0 0 0 0 0,0 0 0 0 0,-1 0 0 0 0,1 0 0 0 0,0 0 0 0 0,-1 0 0 0 0,1 0 0 0 0,0 0 0 0 0,0 0 0 0 0,-1 0 0 0 0,1 0 0 0 0,0 0 0 0 0,0 0 0 0 0,-1 0 0 0 0,1 0 0 0 0,0 0 0 0 0,0 0 0 0 0,-1 0 0 0 0,1 0 0 0 0,0 0 0 0 0,-1-1 0 0 0,1-1 0 0 0,0 1 0 0 0,0-1 0 0 0,-1-1 0 0 0,1 2 0 0 0,0-2 0 0 0,0 0 0 0 0,-1-1 0 0 0,1-1 0 0 0,0 2 0 0 0,0 0 0 0 0,-1 0 0 0 0,1 1 0 0 0,0 1 0 0 0,-1 0 0 0 0,1-1 0 0 0,0 1 0 0 0,0 0 0 0 0,-1 0 0 0 0,1 0 0 0 0,0 1 0 0 0,1-2 0 0 0,0 0 0 0 0,1-2 0 0 0,0 0 0 0 0,1 0 0 0 0,1-1 0 0 0,-1 1 0 0 0,0 1 0 0 0,-1 1 0 0 0,-1 0 0 0 0,-1 2 0 0 0,0-1 0 0 0,0 2 0 0 0,0-1 0 0 0,-1 0 0 0 0,1 0 0 0 0,0 0 0 0 0,-1 0 0 0 0,1 0 0 0 0,0 0 0 0 0,-1 0 0 0 0,1 0 0 0 0,0 0 0 0 0,-1 0 0 0 0,1 0 0 0 0,0 0 0 0 0,0 0 0 0 0,-1 0 0 0 0,1 0 0 0 0,0-1 0 0 0,0 0 0 0 0,-1 0 0 0 0,1-1 0 0 0,1 1 0 0 0,0-1 0 0 0,0-1 0 0 0,0 0 0 0 0,-1 1 0 0 0,2 0 0 0 0,-1-1 0 0 0,1 0 0 0 0,2 0 0 0 0,0-2 0 0 0,1 0 0 0 0,1-1 0 0 0,0 0 0 0 0,0-1 0 0 0,0 1 0 0 0,0-1 0 0 0,0 1 0 0 0,2 0 0 0 0,0-1 0 0 0,2 1 0 0 0,1 0 0 0 0,1-1 0 0 0,0 1 0 0 0,0 0 0 0 0,1 0 0 0 0,-1-1 0 0 0,1 1 0 0 0,-1 0 0 0 0,1 0 0 0 0,-1-1 0 0 0,0 2 0 0 0,0 1 0 0 0,1 2 0 0 0,-1 1 0 0 0,0 0 0 0 0,1 1 0 0 0,-1 0 0 0 0,0 0 0 0 0,0 1 0 0 0,1-1 0 0 0,-1 0 0 0 0,0 0 0 0 0,0 0 0 0 0,1 0 0 0 0,-1 0 0 0 0,0 1 0 0 0,-1 2 0 0 0,0 1 0 0 0,0 0 0 0 0,-1 2 0 0 0,0 0 0 0 0,1 1 0 0 0,0-1 0 0 0,0 1 0 0 0,1-1 0 0 0,0 1 0 0 0,0-1 0 0 0,0 0 0 0 0,1 1 0 0 0,-1-1 0 0 0,1 0 0 0 0,-1 1 0 0 0,0-1 0 0 0,0 0 0 0 0,1 0 0 0 0,-1 1 0 0 0,0-1 0 0 0,1 0 0 0 0,-1 0 0 0 0,0 1 0 0 0,0-1 0 0 0,1 0 0 0 0,-1 1 0 0 0,0-1 0 0 0,0 0 0 0 0,2-1 0 0 0,0-1 0 0 0,3 0 0 0 0,0-2 0 0 0,1 0 0 0 0,0-1 0 0 0,1 0 0 0 0,0-1 0 0 0,0 0 0 0 0,-1 0 0 0 0,0 0 0 0 0,-2 0 0 0 0,-1 0 0 0 0,-2 0 0 0 0,0-1 0 0 0,0 1 0 0 0,-1 0 0 0 0,0 0 0 0 0,0 0 0 0 0,0 0 0 0 0,0 0 0 0 0,0 0 0 0 0,0 0 0 0 0,0 0 0 0 0,1 0 0 0 0,-1 0 0 0 0,0 0 0 0 0,1 0 0 0 0,-1 0 0 0 0,0 0 0 0 0,-1 0 0 0 0,2 0 0 0 0,-1 0 0 0 0,0 0 0 0 0,0 0 0 0 0,1 0 0 0 0,-1 0 0 0 0,0 0 0 0 0,1 0 0 0 0,-1 0 0 0 0,0 0 0 0 0,0 0 0 0 0,1 0 0 0 0,-1 0 0 0 0,0 0 0 0 0,0 0 0 0 0,1 0 0 0 0,-1 0 0 0 0,0 0 0 0 0,0 0 0 0 0,1 0 0 0 0,-1 0 0 0 0,0 0 0 0 0,1 0 0 0 0,-1 0 0 0 0,0 0 0 0 0,0 0 0 0 0,1 0 0 0 0,-1 0 0 0 0,0 0 0 0 0,0 0 0 0 0,1 0 0 0 0,-1 0 0 0 0,0 0 0 0 0,1 0 0 0 0,-1 0 0 0 0,0 0 0 0 0,0 0 0 0 0,1 0 0 0 0,-1 0 0 0 0,0 0 0 0 0,0 0 0 0 0,1 0 0 0 0,-1 2 0 0 0,0-1 0 0 0,0 1 0 0 0,1 1 0 0 0,-1-1 0 0 0,0 1 0 0 0,1-1 0 0 0,-1 0 0 0 0,0-1 0 0 0,0 0 0 0 0,1 0 0 0 0,-1-1 0 0 0,0 1 0 0 0,0 0 0 0 0,1 0 0 0 0,-1 1 0 0 0,0 1 0 0 0,0-2 0 0 0,1 2 0 0 0,-1-1 0 0 0,0 0 0 0 0,1 0 0 0 0,-1 0 0 0 0,-1 1 0 0 0,-1 1 0 0 0,-2 1 0 0 0,0 0 0 0 0,-2 1 0 0 0,0 0 0 0 0,0 0 0 0 0,0 1 0 0 0,-2-1 0 0 0,0 2 0 0 0,-2 1 0 0 0,-1 1 0 0 0,-1 1 0 0 0,-1 1 0 0 0,-2 0 0 0 0,-2 1 0 0 0,0 0 0 0 0,-1 0 0 0 0,-1 0 0 0 0,0-1 0 0 0,0 1 0 0 0,0-1 0 0 0,-2 0 0 0 0,2-3 0 0 0,1-3 0 0 0,0-1 0 0 0,0-1 0 0 0,0 1 0 0 0,0-1 0 0 0,0-2 0 0 0,-1 0 0 0 0,1-1 0 0 0,0 0 0 0 0,1-1 0 0 0,0 0 0 0 0,0-1 0 0 0,-1 1 0 0 0,1 0 0 0 0,1 0 0 0 0,1 0 0 0 0,2 0 0 0 0,0 0 0 0 0,0 0 0 0 0,1 0 0 0 0,0 0 0 0 0,0 0 0 0 0,0 0 0 0 0,0 0 0 0 0,0 0 0 0 0,0 0 0 0 0,-1 0 0 0 0,1 0 0 0 0,0 0 0 0 0,0 0 0 0 0,0 0 0 0 0,0 0 0 0 0,0 0 0 0 0,0 0 0 0 0,-1 0 0 0 0,1 0 0 0 0,0 0 0 0 0,-1 0 0 0 0,1 0 0 0 0,0 0 0 0 0,0 0 0 0 0,-1 0 0 0 0,1 0 0 0 0,0 0 0 0 0,0 0 0 0 0,-1 0 0 0 0,1 0 0 0 0,0 0 0 0 0,0 0 0 0 0,-1 0 0 0 0,1 0 0 0 0,0 0 0 0 0,-1 0 0 0 0,1 0 0 0 0,0 0 0 0 0,0 0 0 0 0,-1 0 0 0 0,1 0 0 0 0,0 0 0 0 0,0 0 0 0 0,-1 0 0 0 0,1 0 0 0 0,0 0 0 0 0,0 0 0 0 0,-1 0 0 0 0,1 0 0 0 0,0 0 0 0 0,-1 0 0 0 0,1 0 0 0 0,0 0 0 0 0,0 0 0 0 0,-1 0 0 0 0,1 0 0 0 0,0 0 0 0 0,0 0 0 0 0,-1 0 0 0 0,1 0 0 0 0,0 0 0 0 0,-1 0 0 0 0,1 0 0 0 0,0 0 0 0 0,0 0 0 0 0,-1 0 0 0 0,1 1 0 0 0,0 1 0 0 0,0 2 0 0 0,-1 1 0 0 0,1 1 0 0 0,0 0 0 0 0,0 0 0 0 0,-1 1 0 0 0,1 0 0 0 0,0-1 0 0 0,-1-1 0 0 0,1-1 0 0 0,1 0 0 0 0,0-1 0 0 0,0 0 0 0 0,0 0 0 0 0,0 2 0 0 0,-1 0 0 0 0,0 1 0 0 0,0 0 0 0 0,-1 0 0 0 0,1 0 0 0 0,0 0 0 0 0,-1-2 0 0 0,1-2 0 0 0,0-1 0 0 0,-1 1 0 0 0,1 1 0 0 0,0 0 0 0 0,0 2 0 0 0,-1 1 0 0 0,1-1 0 0 0,0 2 0 0 0,0-2 0 0 0,-1-1 0 0 0,1-1 0 0 0,0-1 0 0 0,0 0 0 0 0,-1 0 0 0 0,1-1 0 0 0,0-1 0 0 0,2 1 0 0 0,2-1 0 0 0,4 0 0 0 0,0-2 0 0 0,1 0 0 0 0,-1-2 0 0 0,0-1 0 0 0,-1-1 0 0 0,0 0 0 0 0,0-1 0 0 0,1 1 0 0 0,2-1 0 0 0,1 1 0 0 0,1-1 0 0 0,1 1 0 0 0,2 0 0 0 0,1-1 0 0 0,0 1 0 0 0,0 0 0 0 0,-1 0 0 0 0,-1-1 0 0 0,-1 1 0 0 0,-1 0 0 0 0,1 0 0 0 0,-1-1 0 0 0,0 1 0 0 0,0 0 0 0 0,0 0 0 0 0,0-1 0 0 0,1 1 0 0 0,-1 0 0 0 0,0-1 0 0 0,0 1 0 0 0,1 0 0 0 0,-1 0 0 0 0,0-1 0 0 0,0 1 0 0 0,1 0 0 0 0,-1 0 0 0 0,0 0 0 0 0,1 2 0 0 0,-1 0 0 0 0,0 1 0 0 0,0 0 0 0 0,1 1 0 0 0,-1 0 0 0 0,0 0 0 0 0,0 0 0 0 0,1-1 0 0 0,-1 1 0 0 0,0 0 0 0 0,2-1 0 0 0,0 1 0 0 0,2-1 0 0 0,1 0 0 0 0,-1 0 0 0 0,1 0 0 0 0,1 0 0 0 0,0 0 0 0 0,-1 1 0 0 0,0-1 0 0 0,0 1 0 0 0,1 0 0 0 0,0 0 0 0 0,0-1 0 0 0,0 2 0 0 0,1-1 0 0 0,-1-1 0 0 0,1 2 0 0 0,-1-2 0 0 0,-1 1 0 0 0,0 0 0 0 0,0 1 0 0 0,1-1 0 0 0,0 0 0 0 0,1 0 0 0 0,-1-1 0 0 0,1 1 0 0 0,-2 1 0 0 0,2 0 0 0 0,-1 0 0 0 0,1 1 0 0 0,-2 0 0 0 0,1 0 0 0 0,-1-1 0 0 0,0 0 0 0 0,1 0 0 0 0,0 0 0 0 0,0 0 0 0 0,0 0 0 0 0,-2 1 0 0 0,-1 0 0 0 0,1 0 0 0 0,-2 0 0 0 0,-1 0 0 0 0,0 0 0 0 0,0 0 0 0 0,-1 0 0 0 0,0 0 0 0 0,0 0 0 0 0,0 0 0 0 0,0 0 0 0 0,1 0 0 0 0,-1 0 0 0 0,0 0 0 0 0,0 0 0 0 0,1 0 0 0 0,-1 0 0 0 0,0 0 0 0 0,0 0 0 0 0,1 0 0 0 0,-1 0 0 0 0,0 0 0 0 0,1 0 0 0 0,-1 0 0 0 0,0 0 0 0 0,0 0 0 0 0,-1 0 0 0 0,-4 0 0 0 0,-3 0 0 0 0,-1 0 0 0 0,-2 0 0 0 0,-2 1 0 0 0,-1 1 0 0 0,-1-1 0 0 0,1 0 0 0 0,1 0 0 0 0,0 0 0 0 0,0-1 0 0 0,1 0 0 0 0,-1 0 0 0 0,1 0 0 0 0,0 0 0 0 0,0 0 0 0 0,-1 0 0 0 0,0 0 0 0 0,-1 0 0 0 0,-3 0 0 0 0,0 0 0 0 0,-1 0 0 0 0,0 0 0 0 0,-1 0 0 0 0,0 0 0 0 0,0 0 0 0 0,1 0 0 0 0,-1 0 0 0 0,0 0 0 0 0,1 0 0 0 0,-1 0 0 0 0,1 0 0 0 0,-1 0 0 0 0,1 0 0 0 0,-1 0 0 0 0,1 0 0 0 0,0 0 0 0 0,-1 0 0 0 0,1 0 0 0 0,-1 0 0 0 0,1 1 0 0 0,-1 0 0 0 0,2 2 0 0 0,1-1 0 0 0,1 1 0 0 0,1 0 0 0 0,2 0 0 0 0,-1-1 0 0 0,1 2 0 0 0,-1 0 0 0 0,0 1 0 0 0,-1 1 0 0 0,1 0 0 0 0,0 0 0 0 0,1 1 0 0 0,-1-1 0 0 0,1 1 0 0 0,-2 0 0 0 0,-1 3 0 0 0,-3 4 0 0 0,0 3 0 0 0,-1 4 0 0 0,-1 2 0 0 0,1 2 0 0 0,0-2 0 0 0,1-3 0 0 0,2-5 0 0 0,1-2 0 0 0,2-4 0 0 0,0-2 0 0 0,0-1 0 0 0,1 0 0 0 0,0-1 0 0 0,0 1 0 0 0,0 0 0 0 0,0 0 0 0 0,0 0 0 0 0,0 0 0 0 0,0 0 0 0 0,-1 0 0 0 0,1 0 0 0 0,0 1 0 0 0,0-1 0 0 0,-1 0 0 0 0,1 1 0 0 0,0-1 0 0 0,-1 0 0 0 0,1 0 0 0 0,0 1 0 0 0,0-1 0 0 0,-1 0 0 0 0,1 1 0 0 0,0-1 0 0 0,0 0 0 0 0,-1 0 0 0 0,1 1 0 0 0,0-1 0 0 0,-1 0 0 0 0,1 0 0 0 0,0 0 0 0 0,0-3 0 0 0,-1 0 0 0 0,1-2 0 0 0,2-1 0 0 0,4-4 0 0 0,5-3 0 0 0,5-6 0 0 0,5-4 0 0 0,4-5 0 0 0,2-3 0 0 0,1 0 0 0 0,-2 0 0 0 0,0 2 0 0 0,-1 2 0 0 0,-1 2 0 0 0,-2 2 0 0 0,-3 2 0 0 0,-1 4 0 0 0,-3 2 0 0 0,-2 2 0 0 0,0 0 0 0 0,-1 1 0 0 0,0 1 0 0 0,-1-1 0 0 0,1 0 0 0 0,0 0 0 0 0,0 1 0 0 0,0 2 0 0 0,0 1 0 0 0,-3 3 0 0 0,0 4 0 0 0,-3 3 0 0 0,-2 4 0 0 0,-2 5 0 0 0,-1 2 0 0 0,-1 3 0 0 0,0-2 0 0 0,-1-1 0 0 0,1-2 0 0 0,-1-2 0 0 0,0-4 0 0 0,1-2 0 0 0,0-1 0 0 0,-1-2 0 0 0,1 0 0 0 0,0 0 0 0 0,-1 0 0 0 0,1 0 0 0 0,0-1 0 0 0,2 0 0 0 0,4-2 0 0 0,5-4 0 0 0,4-5 0 0 0,6-5 0 0 0,3-2 0 0 0,1-2 0 0 0,-1 1 0 0 0,-2 0 0 0 0,-3 3 0 0 0,-3 1 0 0 0,-1 2 0 0 0,-2 1 0 0 0,-1 0 0 0 0,0 1 0 0 0,-2 0 0 0 0,0 0 0 0 0,-2 0 0 0 0,-1 0 0 0 0,-1 0 0 0 0,0 0 0 0 0,0 0 0 0 0,0 0 0 0 0,-1-1 0 0 0,1 1 0 0 0,0 2 0 0 0,0 4 0 0 0,0 4 0 0 0,-1 6 0 0 0,-2 4 0 0 0,0 3 0 0 0,-2 0 0 0 0,-1-1 0 0 0,0-2 0 0 0,-1-3 0 0 0,1-2 0 0 0,-1-2 0 0 0,1 0 0 0 0,2-3 0 0 0,3-4 0 0 0,7-6 0 0 0,8-5 0 0 0,7-7 0 0 0,8-6 0 0 0,6-6 0 0 0,4-3 0 0 0,0 1 0 0 0,-4 4 0 0 0,-7 4 0 0 0,-6 6 0 0 0,-5 4 0 0 0,-6 4 0 0 0,-2 2 0 0 0,-4 2 0 0 0,-2 0 0 0 0,-2 1 0 0 0,0 0 0 0 0,0-1 0 0 0,1 1 0 0 0,1-1 0 0 0,1 0 0 0 0,1-1 0 0 0,1 1 0 0 0,0 0 0 0 0,0-1 0 0 0,1 1 0 0 0,-1 1 0 0 0,1 1 0 0 0,-2 3 0 0 0,-1 3 0 0 0,-3 5 0 0 0,-3 4 0 0 0,-4 5 0 0 0,-3 3 0 0 0,-4 2 0 0 0,-1 1 0 0 0,-3 0 0 0 0,0-2 0 0 0,1-2 0 0 0,1-4 0 0 0,2-2 0 0 0,2-2 0 0 0,2-3 0 0 0,2 0 0 0 0,0-1 0 0 0,1-1 0 0 0,0 0 0 0 0,0-2 0 0 0,0-1 0 0 0,0 0 0 0 0,0-2 0 0 0,0 1 0 0 0,0 0 0 0 0,0 0 0 0 0,-1 0 0 0 0,1 0 0 0 0,0-1 0 0 0,-1 0 0 0 0,1 0 0 0 0,0 0 0 0 0,0 0 0 0 0,-1 0 0 0 0,3 0 0 0 0,3-1 0 0 0,2-1 0 0 0,3-2 0 0 0,1-1 0 0 0,2-1 0 0 0,3-1 0 0 0,3-2 0 0 0,2 0 0 0 0,-1 0 0 0 0,-2 0 0 0 0,-2 2 0 0 0,-1-1 0 0 0,-1 2 0 0 0,-2-1 0 0 0,0 1 0 0 0,0 0 0 0 0,0 0 0 0 0,-1 0 0 0 0,1 0 0 0 0,0-1 0 0 0,1 1 0 0 0,-1 1 0 0 0,0 1 0 0 0,-1 3 0 0 0,-1 3 0 0 0,-4 5 0 0 0,-4 7 0 0 0,-7 8 0 0 0,-7 9 0 0 0,-6 6 0 0 0,-6 4 0 0 0,-3-1 0 0 0,2-3 0 0 0,3-6 0 0 0,5-7 0 0 0,5-6 0 0 0,4-7 0 0 0,4-5 0 0 0,3-4 0 0 0,0-2 0 0 0,2 0 0 0 0,0-2 0 0 0,-1 1 0 0 0,1 0 0 0 0,0-1 0 0 0,3-1 0 0 0,3-2 0 0 0,5-4 0 0 0,5-3 0 0 0,3-2 0 0 0,3-2 0 0 0,2 0 0 0 0,0 0 0 0 0,1 1 0 0 0,1 0 0 0 0,1 0 0 0 0,1 1 0 0 0,1 1 0 0 0,1 0 0 0 0,-1 0 0 0 0,2 1 0 0 0,2-1 0 0 0,1 1 0 0 0,0-1 0 0 0,0 1 0 0 0,-2 0 0 0 0,-1 0 0 0 0,-4 2 0 0 0,-3 1 0 0 0,-4 2 0 0 0,-3 0 0 0 0,-3 1 0 0 0,-1-1 0 0 0,-2 1 0 0 0,0 0 0 0 0,-1 0 0 0 0,1 0 0 0 0,0 0 0 0 0,-1 0 0 0 0,1 1 0 0 0,1 1 0 0 0,-1 2 0 0 0,0 0 0 0 0,0 2 0 0 0,1 0 0 0 0,-1 0 0 0 0,0 0 0 0 0,1 0 0 0 0,-1 0 0 0 0,-1 2 0 0 0,-1 0 0 0 0,-2 3 0 0 0,-1 3 0 0 0,-4 1 0 0 0,-4 2 0 0 0,-1 0 0 0 0,0 0 0 0 0,0-3 0 0 0,0-3 0 0 0,0-1 0 0 0,1-3 0 0 0,1 0 0 0 0,-1-1 0 0 0,0 1 0 0 0,-2 1 0 0 0,0 0 0 0 0,1 0 0 0 0,0 0 0 0 0,0-1 0 0 0,1 0 0 0 0,0-1 0 0 0,-2 0 0 0 0,-1 0 0 0 0,-1 0 0 0 0,0 0 0 0 0,1 0 0 0 0,0 0 0 0 0,0 0 0 0 0,-1 0 0 0 0,-1-1 0 0 0,0 1 0 0 0,0 0 0 0 0,0 0 0 0 0,-1 1 0 0 0,1-1 0 0 0,2 0 0 0 0,1 0 0 0 0,2 0 0 0 0,0 0 0 0 0,-1 0 0 0 0,0 1 0 0 0,-2 1 0 0 0,-1 2 0 0 0,-1 1 0 0 0,0 1 0 0 0,-1 1 0 0 0,1 2 0 0 0,-5 3 0 0 0,-1 5 0 0 0,-1 2 0 0 0,0 4 0 0 0,-1 1 0 0 0,2 0 0 0 0,1-1 0 0 0,3-4 0 0 0,2-2 0 0 0,3-2 0 0 0,1-1 0 0 0,1-2 0 0 0,1 1 0 0 0,1-1 0 0 0,2 0 0 0 0,1 0 0 0 0,1 0 0 0 0,1 0 0 0 0,1 1 0 0 0,2-2 0 0 0,2 0 0 0 0,3 0 0 0 0,2-1 0 0 0,5-1 0 0 0,5-2 0 0 0,6-2 0 0 0,6-3 0 0 0,6-3 0 0 0,2-3 0 0 0,-1-4 0 0 0,-2-2 0 0 0,-4 0 0 0 0,-6-2 0 0 0,-6 2 0 0 0,-6 0 0 0 0,-4 2 0 0 0,-3 1 0 0 0,-2 0 0 0 0,-1 1 0 0 0,0-1 0 0 0,0 1 0 0 0,0 0 0 0 0,1 0 0 0 0,1-1 0 0 0,3-3 0 0 0,2-2 0 0 0,2-2 0 0 0,1-1 0 0 0,-2 2 0 0 0,-2 2 0 0 0,-1 1 0 0 0,-2 2 0 0 0,0 1 0 0 0,-2 0 0 0 0,0 1 0 0 0,0 0 0 0 0,0 0 0 0 0,0 0 0 0 0,0 0 0 0 0,0 0 0 0 0,0 0 0 0 0,1 0 0 0 0,0-2 0 0 0,2-1 0 0 0,1-1 0 0 0,1-1 0 0 0,0-1 0 0 0,-1 0 0 0 0,-1 0 0 0 0,-1 2 0 0 0,-1 1 0 0 0,-1 1 0 0 0,1 0 0 0 0,-1-1 0 0 0,0-1 0 0 0,0-1 0 0 0,0-1 0 0 0,0 0 0 0 0,0 1 0 0 0,0-1 0 0 0,2 1 0 0 0,1-1 0 0 0,1 0 0 0 0,1 0 0 0 0,1 0 0 0 0,0-2 0 0 0,1-1 0 0 0,0 0 0 0 0,-1 0 0 0 0,-2 0 0 0 0,-1 2 0 0 0,-2-1 0 0 0,0 1 0 0 0,0 1 0 0 0,-1-1 0 0 0,0 1 0 0 0,0-1 0 0 0,0 1 0 0 0,0 0 0 0 0,0 0 0 0 0,0 2 0 0 0,0 1 0 0 0,1 2 0 0 0,-1 0 0 0 0,-1 1 0 0 0,-1-1 0 0 0,-2 1 0 0 0,0 0 0 0 0,-3 3 0 0 0,-1 1 0 0 0,-2 5 0 0 0,-1 3 0 0 0,-1 3 0 0 0,-2 2 0 0 0,-1 1 0 0 0,-1 1 0 0 0,-1 0 0 0 0,0-2 0 0 0,0 1 0 0 0,-1 0 0 0 0,0 0 0 0 0,0 0 0 0 0,0 0 0 0 0,-1-2 0 0 0,1-2 0 0 0,2 0 0 0 0,1-1 0 0 0,2-1 0 0 0,0 0 0 0 0,-2 2 0 0 0,-2 3 0 0 0,-2 3 0 0 0,-3 1 0 0 0,-2 1 0 0 0,0 1 0 0 0,-2 3 0 0 0,-2 1 0 0 0,-1 1 0 0 0,0 1 0 0 0,1-2 0 0 0,4-3 0 0 0,1-4 0 0 0,1-2 0 0 0,0 1 0 0 0,0 0 0 0 0,-2 2 0 0 0,1 0 0 0 0,-2 0 0 0 0,1 0 0 0 0,-1 2 0 0 0,-1 0 0 0 0,0 1 0 0 0,-1-1 0 0 0,1-1 0 0 0,1-1 0 0 0,-1-1 0 0 0,1 0 0 0 0,2-3 0 0 0,0-1 0 0 0,3-1 0 0 0,0-2 0 0 0,1 0 0 0 0,1-1 0 0 0,0 0 0 0 0,-1 0 0 0 0,1 0 0 0 0,0 0 0 0 0,-1 0 0 0 0,2 0 0 0 0,1 0 0 0 0,1 1 0 0 0,2-1 0 0 0,0 0 0 0 0,0 0 0 0 0,1 1 0 0 0,0-1 0 0 0,0-1 0 0 0,0 2 0 0 0,0-2 0 0 0,0 0 0 0 0,2-3 0 0 0,4-1 0 0 0,4-5 0 0 0,4-2 0 0 0,4-3 0 0 0,1-2 0 0 0,0-1 0 0 0,-2 0 0 0 0,-1 2 0 0 0,-2 0 0 0 0,-3 2 0 0 0,-2 1 0 0 0,-2 0 0 0 0,-1 1 0 0 0,0 0 0 0 0,0 0 0 0 0,-1 0 0 0 0,1 0 0 0 0,-1 0 0 0 0,1-1 0 0 0,0 3 0 0 0,0 3 0 0 0,-1 2 0 0 0,-2 2 0 0 0,0 0 0 0 0,-2-1 0 0 0,-1 0 0 0 0,1-2 0 0 0,2-2 0 0 0,3-2 0 0 0,3-1 0 0 0,5 0 0 0 0,3-3 0 0 0,4-1 0 0 0,4-1 0 0 0,3-2 0 0 0,4 0 0 0 0,2-1 0 0 0,1 0 0 0 0,2 1 0 0 0,-2 0 0 0 0,-2 1 0 0 0,-2 3 0 0 0,-4 0 0 0 0,-4 1 0 0 0,-3 1 0 0 0,-4 0 0 0 0,-3 0 0 0 0,0 0 0 0 0,-2 0 0 0 0,1-1 0 0 0,-1 1 0 0 0,1 0 0 0 0,0 0 0 0 0,0 1 0 0 0,0 1 0 0 0,0 1 0 0 0,0 2 0 0 0,1 1 0 0 0,-1-1 0 0 0,0 2 0 0 0,0-1 0 0 0,1 0 0 0 0,-1 0 0 0 0,0 1 0 0 0,1-1 0 0 0,-1 0 0 0 0,0 0 0 0 0,0 0 0 0 0,1 0 0 0 0,-1 0 0 0 0,0 0 0 0 0,0 0 0 0 0,1 0 0 0 0,-1 0 0 0 0,0 0 0 0 0,1 0 0 0 0,-1 0 0 0 0,0 0 0 0 0,0 0 0 0 0,1 0 0 0 0,-1 0 0 0 0,0 0 0 0 0,0 0 0 0 0,1 1 0 0 0,-2 1 0 0 0,-1 2 0 0 0,-2 1 0 0 0,-1 1 0 0 0,0 0 0 0 0,-1 0 0 0 0,0 1 0 0 0,0-1 0 0 0,-1 1 0 0 0,1-1 0 0 0,0 1 0 0 0,0-1 0 0 0,0 0 0 0 0,0 1 0 0 0,0 0 0 0 0,0 2 0 0 0,0 1 0 0 0,0 0 0 0 0,0-1 0 0 0,0 0 0 0 0,0-1 0 0 0,0-1 0 0 0,0-1 0 0 0,0 1 0 0 0,0-1 0 0 0,0 0 0 0 0,0 0 0 0 0,0 0 0 0 0,0 0 0 0 0,0 1 0 0 0,0-1 0 0 0,0 0 0 0 0,0 0 0 0 0,0 1 0 0 0,0-1 0 0 0,0 0 0 0 0,0 1 0 0 0,0-1 0 0 0,0 0 0 0 0,0 0 0 0 0,0 1 0 0 0,0-1 0 0 0,0 0 0 0 0,0 0 0 0 0,0 1 0 0 0,0-1 0 0 0,0 0 0 0 0,0 0 0 0 0,0 1 0 0 0,0-1 0 0 0,0-1 0 0 0,0 2 0 0 0,0-1 0 0 0,0 0 0 0 0,-1 0 0 0 0,-2 0 0 0 0,-1-3 0 0 0,0 0 0 0 0,-2-2 0 0 0,0 0 0 0 0,-1-1 0 0 0,1 0 0 0 0,-1-1 0 0 0,1 1 0 0 0,-1-1 0 0 0,1-2 0 0 0,0-1 0 0 0,-1-1 0 0 0,1-1 0 0 0,0 0 0 0 0,-1 0 0 0 0,1-1 0 0 0,0 2 0 0 0,0-2 0 0 0,-1 1 0 0 0,1 0 0 0 0,0-1 0 0 0,0 1 0 0 0,-1 0 0 0 0,1-1 0 0 0,0 1 0 0 0,0 0 0 0 0,-1 0 0 0 0,1-1 0 0 0,0 1 0 0 0,-1 0 0 0 0,1 0 0 0 0,0-1 0 0 0,0 1 0 0 0,-1 0 0 0 0,1-1 0 0 0,0 1 0 0 0,0 0 0 0 0,-1 0 0 0 0,1-1 0 0 0,0 1 0 0 0,0 0 0 0 0,-1 0 0 0 0,1-1 0 0 0,0 1 0 0 0,-1 0 0 0 0,1-1 0 0 0,0 1 0 0 0,0 0 0 0 0,-1 0 0 0 0,1-1 0 0 0,0 1 0 0 0,0 0 0 0 0,-1 0 0 0 0,1-1 0 0 0,0 1 0 0 0,-1 0 0 0 0,1 0 0 0 0,0-1 0 0 0,0 1 0 0 0,-1 0 0 0 0,1-1 0 0 0,0 1 0 0 0,0 0 0 0 0,-1 0 0 0 0,1-1 0 0 0,0 1 0 0 0,0 0 0 0 0,-1 1 0 0 0,1 1 0 0 0,0 1 0 0 0,0 2 0 0 0,0 0 0 0 0,0 1 0 0 0,0 0 0 0 0,-1-2 0 0 0,1 1 0 0 0,0 0 0 0 0,0 1 0 0 0,-1-1 0 0 0,1 1 0 0 0,0-1 0 0 0,0-1 0 0 0,-1-2 0 0 0,1-1 0 0 0,0 0 0 0 0,-1 2 0 0 0,1 0 0 0 0,0 0 0 0 0,0 1 0 0 0,-1 1 0 0 0,1-1 0 0 0,0 2 0 0 0,0 0 0 0 0,-1 0 0 0 0,1 0 0 0 0,0 0 0 0 0,-1 0 0 0 0,1 0 0 0 0,0 0 0 0 0,2 0 0 0 0,3 0 0 0 0,3 1 0 0 0,4 2 0 0 0,4 0 0 0 0,4 3 0 0 0,2 3 0 0 0,2 1 0 0 0,2 2 0 0 0,2 3 0 0 0,2 2 0 0 0,3 4 0 0 0,0 1 0 0 0,1 3 0 0 0,-1 3 0 0 0,0 1 0 0 0,-1 2 0 0 0,0 0 0 0 0,-2 0 0 0 0,-2-2 0 0 0,-2-2 0 0 0,-2-4 0 0 0,-4-2 0 0 0,-2-3 0 0 0,-3-2 0 0 0,-2-3 0 0 0,0 0 0 0 0,-2-1 0 0 0,1-1 0 0 0,0-2 0 0 0,0 0 0 0 0,-1-2 0 0 0,1-1 0 0 0,1 1 0 0 0,-1-1 0 0 0,0 0 0 0 0,0 0 0 0 0,1 0 0 0 0,-1 0 0 0 0,0 0 0 0 0,1 0 0 0 0,-2 1 0 0 0,-1-1 0 0 0,-2 0 0 0 0,-1 0 0 0 0,0 1 0 0 0,-1-1 0 0 0,0 0 0 0 0,0 1 0 0 0,0-1 0 0 0,3 0 0 0 0,0 0 0 0 0,2 1 0 0 0,1-1 0 0 0,0 0 0 0 0,0 1 0 0 0,2 3 0 0 0,1 5 0 0 0,2 6 0 0 0,2 6 0 0 0,1 5 0 0 0,-1 3 0 0 0,1 2 0 0 0,-1 2 0 0 0,-1-1 0 0 0,-2-3 0 0 0,-2-4 0 0 0,-3-6 0 0 0,-2-6 0 0 0,-1-6 0 0 0,-2-3 0 0 0,0-3 0 0 0,-1-2 0 0 0,1 1 0 0 0,-1-1 0 0 0,1 0 0 0 0,0 0 0 0 0,0 1 0 0 0,0 1 0 0 0,-1 3 0 0 0,-2 1 0 0 0,-1 2 0 0 0,-1 0 0 0 0,-1 0 0 0 0,-3-1 0 0 0,-1-1 0 0 0,-2-2 0 0 0,0-2 0 0 0,-1-3 0 0 0,0-1 0 0 0,0-2 0 0 0,1-2 0 0 0,-1-2 0 0 0,0-1 0 0 0,2-1 0 0 0,0 0 0 0 0,3 1 0 0 0,0 1 0 0 0,1 1 0 0 0,1 1 0 0 0,0 1 0 0 0,-1 0 0 0 0,-2 0 0 0 0,1 0 0 0 0,-1 1 0 0 0,1-1 0 0 0,1 0 0 0 0,-2 0 0 0 0,0 0 0 0 0,-1 0 0 0 0,-1 0 0 0 0,-1 0 0 0 0,0 0 0 0 0,0 0 0 0 0,2 0 0 0 0,1 0 0 0 0,1 0 0 0 0,1 0 0 0 0,1 0 0 0 0,0 0 0 0 0,0 0 0 0 0,0 0 0 0 0,0 0 0 0 0,-1 0 0 0 0,1 0 0 0 0,0 0 0 0 0,-1 1 0 0 0,-2 2 0 0 0,-1 0 0 0 0,0 1 0 0 0,0 0 0 0 0,2-2 0 0 0,0-1 0 0 0,1 0 0 0 0,0 0 0 0 0,1-1 0 0 0,0 0 0 0 0,0-1 0 0 0,-1 1 0 0 0,1 0 0 0 0,0 0 0 0 0,0 0 0 0 0,0 0 0 0 0,1 0 0 0 0,0 0 0 0 0,5 0 0 0 0,5-1 0 0 0,5-3 0 0 0,6-2 0 0 0,6-3 0 0 0,4-1 0 0 0,2-2 0 0 0,-1-1 0 0 0,-2 1 0 0 0,-5 2 0 0 0,-5 0 0 0 0,-3 2 0 0 0,-3 1 0 0 0,-2 1 0 0 0,-2 0 0 0 0,1-1 0 0 0,-1 1 0 0 0,1 0 0 0 0,-1 0 0 0 0,1 0 0 0 0,0 0 0 0 0,0 0 0 0 0,1 0 0 0 0,-1 0 0 0 0,0 3 0 0 0,0-1 0 0 0,1 1 0 0 0,-1 1 0 0 0,0 0 0 0 0,1 0 0 0 0,-1-1 0 0 0,0 1 0 0 0,0 0 0 0 0,1 1 0 0 0,-1 0 0 0 0,0 0 0 0 0,1 1 0 0 0,-1 0 0 0 0,0-1 0 0 0,0 0 0 0 0,1 0 0 0 0,-2-2 0 0 0,0 1 0 0 0,0 1 0 0 0,0-1 0 0 0,0 1 0 0 0,1 1 0 0 0,0 0 0 0 0,0 0 0 0 0,0 0 0 0 0,1 0 0 0 0,-1 0 0 0 0,0 0 0 0 0,1 0 0 0 0,-1 0 0 0 0,0 0 0 0 0,1 0 0 0 0,-1 0 0 0 0,0 0 0 0 0,0 0 0 0 0,1 0 0 0 0,-1 0 0 0 0,0 0 0 0 0,1 0 0 0 0,-1 0 0 0 0,0 0 0 0 0,0 0 0 0 0,0-1 0 0 0,-3-2 0 0 0,0 0 0 0 0,-2-2 0 0 0,1-1 0 0 0,0 0 0 0 0,1-2 0 0 0,-1-1 0 0 0,0 0 0 0 0,-1 0 0 0 0,-1 1 0 0 0,0 0 0 0 0,1 1 0 0 0,-2 0 0 0 0,1 1 0 0 0,0 0 0 0 0,0 0 0 0 0,0-1 0 0 0,0 1 0 0 0,0 0 0 0 0,0 0 0 0 0,0 0 0 0 0,0-1 0 0 0,0 1 0 0 0,0 0 0 0 0,0 0 0 0 0,0-1 0 0 0,0 1 0 0 0,-1 0 0 0 0,-2 0 0 0 0,0-1 0 0 0,-2 1 0 0 0,-1 0 0 0 0,0-1 0 0 0,-1 1 0 0 0,1 0 0 0 0,-1 0 0 0 0,1-1 0 0 0,-1 1 0 0 0,1 0 0 0 0,0 0 0 0 0,-2-1 0 0 0,0 1 0 0 0,-3 0 0 0 0,0 0 0 0 0,-2-1 0 0 0,-2 1 0 0 0,-1 0 0 0 0,-2-1 0 0 0,0 1 0 0 0,-1 0 0 0 0,-1-1 0 0 0,1-2 0 0 0,0-1 0 0 0,0-1 0 0 0,0-1 0 0 0,0-1 0 0 0,0 0 0 0 0,1 1 0 0 0,-1-1 0 0 0,-1-1 0 0 0,-1-1 0 0 0,-2-2 0 0 0,0 0 0 0 0,1-1 0 0 0,1-1 0 0 0,1 0 0 0 0,0 0 0 0 0,2 0 0 0 0,-1 1 0 0 0,2 1 0 0 0,0 3 0 0 0,3 0 0 0 0,0 1 0 0 0,1 0 0 0 0,1 2 0 0 0,2 1 0 0 0,2 2 0 0 0,1 1 0 0 0,0 0 0 0 0,1 1 0 0 0,0 0 0 0 0,0 0 0 0 0,0 0 0 0 0,0 0 0 0 0,0 0 0 0 0,0-1 0 0 0,-1 1 0 0 0,1 0 0 0 0,0 0 0 0 0,0-1 0 0 0,-1 1 0 0 0,1 0 0 0 0,0-1 0 0 0,0 1 0 0 0,-1 0 0 0 0,1 0 0 0 0,0-1 0 0 0,-1 1 0 0 0,1 0 0 0 0,0 0 0 0 0,0-1 0 0 0,-1 1 0 0 0,1 0 0 0 0,0 0 0 0 0,0-1 0 0 0,-1 1 0 0 0,1 0 0 0 0,0-1 0 0 0,0 1 0 0 0,-1 0 0 0 0,1 0 0 0 0,0-1 0 0 0,-1 1 0 0 0,2 0 0 0 0,1 0 0 0 0,2-1 0 0 0,0 1 0 0 0,0 0 0 0 0,-1-1 0 0 0,1 1 0 0 0,0 0 0 0 0,1 0 0 0 0,0-1 0 0 0,0 1 0 0 0,1 0 0 0 0,-1 0 0 0 0,0-1 0 0 0,0 1 0 0 0,0 0 0 0 0,0 0 0 0 0,1-1 0 0 0,-1 1 0 0 0,1 0 0 0 0,-1 1 0 0 0,-1 1 0 0 0,-2 0 0 0 0,-1 0 0 0 0,-1 0 0 0 0,0-1 0 0 0,0 1 0 0 0,-1-1 0 0 0,1 1 0 0 0,-1 0 0 0 0,1 0 0 0 0,-1-1 0 0 0,1 1 0 0 0,0 0 0 0 0,0 0 0 0 0,0 0 0 0 0,3 0 0 0 0,0-1 0 0 0,2 0 0 0 0,0-1 0 0 0,1 0 0 0 0,0 0 0 0 0,1 0 0 0 0,-1-1 0 0 0,0 1 0 0 0,0-1 0 0 0,0 1 0 0 0,0 0 0 0 0,1 0 0 0 0,-1-1 0 0 0,0 1 0 0 0,-1 0 0 0 0,1-1 0 0 0,0 1 0 0 0,0 0 0 0 0,0 0 0 0 0,2-1 0 0 0,0 1 0 0 0,2 0 0 0 0,1 0 0 0 0,0-1 0 0 0,2 1 0 0 0,-1 0 0 0 0,1 0 0 0 0,-2-1 0 0 0,-1 1 0 0 0,-1 0 0 0 0,-2-1 0 0 0,1 1 0 0 0,0 0 0 0 0,2 0 0 0 0,1-1 0 0 0,0 1 0 0 0,1 0 0 0 0,0 0 0 0 0,1-1 0 0 0,-1 1 0 0 0,1 0 0 0 0,-1-1 0 0 0,1 2 0 0 0,-1 1 0 0 0,0 2 0 0 0,0 1 0 0 0,1 0 0 0 0,-1 1 0 0 0,0 0 0 0 0,1 0 0 0 0,-1 1 0 0 0,0-1 0 0 0,0 0 0 0 0,1 0 0 0 0,-1 0 0 0 0,0 0 0 0 0,0 0 0 0 0,1 0 0 0 0,-1 0 0 0 0,0 0 0 0 0,0 0 0 0 0,1 0 0 0 0,-1 0 0 0 0,0 0 0 0 0,1 0 0 0 0,-1 0 0 0 0,0 0 0 0 0,0 0 0 0 0,1 0 0 0 0,-1 0 0 0 0,0 0 0 0 0,-1 1 0 0 0,-1 2 0 0 0,-1 1 0 0 0,-2 1 0 0 0,-1 0 0 0 0,1 2 0 0 0,-2-1 0 0 0,1 0 0 0 0,0 1 0 0 0,0 0 0 0 0,-1-1 0 0 0,1 0 0 0 0,0 1 0 0 0,0-1 0 0 0,0 0 0 0 0,0 0 0 0 0,0 2 0 0 0,0 2 0 0 0,1 3 0 0 0,2 5 0 0 0,1 2 0 0 0,1 4 0 0 0,0 0 0 0 0,1 2 0 0 0,1-1 0 0 0,-1 1 0 0 0,1 0 0 0 0,0 1 0 0 0,-1 1 0 0 0,0 0 0 0 0,1 0 0 0 0,-1 1 0 0 0,0-1 0 0 0,0 1 0 0 0,1-2 0 0 0,-1-1 0 0 0,-1-4 0 0 0,-1-2 0 0 0,-2-4 0 0 0,0-2 0 0 0,-2-1 0 0 0,0 0 0 0 0,0-2 0 0 0,0-2 0 0 0,0-1 0 0 0,-1-1 0 0 0,1 0 0 0 0,0-1 0 0 0,0-1 0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23T14:35:58.69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10922 4926 16383 0 0,'2'-6'0'0'0,"4"-8"0"0"0,5-12 0 0 0,5-8 0 0 0,4-7 0 0 0,-1-2 0 0 0,-1 3 0 0 0,-2 4 0 0 0,-3 7 0 0 0,-3 5 0 0 0,-5 6 0 0 0,-1 3 0 0 0,-3 2 0 0 0,-1 2 0 0 0,-1 2 0 0 0,1 2 0 0 0,-1 0 0 0 0,1 1 0 0 0,-1 0 0 0 0,1 1 0 0 0,0-1 0 0 0,1 0 0 0 0,1 0 0 0 0,2-1 0 0 0,0 1 0 0 0,-1 0 0 0 0,0 0 0 0 0,-2-1 0 0 0,0 3 0 0 0,1 1 0 0 0,0 3 0 0 0,-1 4 0 0 0,-1 3 0 0 0,0 5 0 0 0,-2 3 0 0 0,-2 1 0 0 0,-1 0 0 0 0,-1-1 0 0 0,0-3 0 0 0,-1-2 0 0 0,1-1 0 0 0,-1-2 0 0 0,1-1 0 0 0,-1 1 0 0 0,1 1 0 0 0,0-1 0 0 0,-1 0 0 0 0,1 0 0 0 0,0-1 0 0 0,-1 1 0 0 0,1-1 0 0 0,0 0 0 0 0,0 0 0 0 0,-1 1 0 0 0,0-1 0 0 0,-2 0 0 0 0,-1 0 0 0 0,-1 1 0 0 0,-1-1 0 0 0,0 0 0 0 0,-1-1 0 0 0,0-1 0 0 0,0-2 0 0 0,1 0 0 0 0,-1-2 0 0 0,0 0 0 0 0,1 0 0 0 0,0 0 0 0 0,1 0 0 0 0,0 0 0 0 0,0-1 0 0 0,1 1 0 0 0,0 0 0 0 0,3 0 0 0 0,-1 0 0 0 0,1 0 0 0 0,0 0 0 0 0,1 0 0 0 0,0 0 0 0 0,0 0 0 0 0,-1 0 0 0 0,1-1 0 0 0,0-1 0 0 0,1-3 0 0 0,2-3 0 0 0,3-1 0 0 0,4-3 0 0 0,3-3 0 0 0,2-2 0 0 0,4 0 0 0 0,0-1 0 0 0,2 1 0 0 0,-3 3 0 0 0,0 2 0 0 0,-3 2 0 0 0,0 2 0 0 0,-2 1 0 0 0,-1 1 0 0 0,0 0 0 0 0,0 1 0 0 0,0-1 0 0 0,0 0 0 0 0,0 0 0 0 0,0 0 0 0 0,2 1 0 0 0,0 1 0 0 0,2 1 0 0 0,2 2 0 0 0,0 0 0 0 0,0 1 0 0 0,1 0 0 0 0,0 1 0 0 0,-1 0 0 0 0,1 2 0 0 0,0 1 0 0 0,-1 1 0 0 0,1 1 0 0 0,0 0 0 0 0,-2 1 0 0 0,-1 2 0 0 0,-1 2 0 0 0,-2 0 0 0 0,0 1 0 0 0,-1 1 0 0 0,-3 0 0 0 0,-1-1 0 0 0,-1 2 0 0 0,0 1 0 0 0,-2 2 0 0 0,-2 0 0 0 0,-1-2 0 0 0,-2 0 0 0 0,1-2 0 0 0,-2-2 0 0 0,1-2 0 0 0,-1-1 0 0 0,0-1 0 0 0,1-1 0 0 0,-1 0 0 0 0,-2-1 0 0 0,-1 1 0 0 0,-2-1 0 0 0,0-1 0 0 0,0-2 0 0 0,0-1 0 0 0,2 0 0 0 0,1-1 0 0 0,1 0 0 0 0,1 0 0 0 0,1-1 0 0 0,0 1 0 0 0,0 0 0 0 0,0 0 0 0 0,-1 0 0 0 0,1 0 0 0 0,1-1 0 0 0,2-2 0 0 0,0 0 0 0 0,2-2 0 0 0,0-1 0 0 0,1 0 0 0 0,0-1 0 0 0,1 1 0 0 0,-1-1 0 0 0,0 1 0 0 0,1 0 0 0 0,2 2 0 0 0,1 3 0 0 0,1 2 0 0 0,-1 2 0 0 0,0 0 0 0 0,-1 2 0 0 0,-2 0 0 0 0,0 1 0 0 0,-1 0 0 0 0,0 0 0 0 0,-1 1 0 0 0,-2 0 0 0 0,-2 1 0 0 0,-3 0 0 0 0,-5-2 0 0 0,-5-2 0 0 0,-3-5 0 0 0,-2-3 0 0 0,-1-4 0 0 0,3-3 0 0 0,1-1 0 0 0,3-1 0 0 0,3 0 0 0 0,3 0 0 0 0,2 3 0 0 0,1 0 0 0 0,2 2 0 0 0,0 1 0 0 0,0 1 0 0 0,2-1 0 0 0,1-3 0 0 0,0-2 0 0 0,2-3 0 0 0,1-2 0 0 0,0 0 0 0 0,0 1 0 0 0,0 1 0 0 0,1 0 0 0 0,-1 3 0 0 0,0 1 0 0 0,0 2 0 0 0,0 2 0 0 0,0 0 0 0 0,0 0 0 0 0,0-1 0 0 0,1-2 0 0 0,2-1 0 0 0,0-1 0 0 0,2 0 0 0 0,0-1 0 0 0,-1 1 0 0 0,-2-1 0 0 0,0 1 0 0 0,-1 2 0 0 0,-1 1 0 0 0,0 1 0 0 0,0 2 0 0 0,0-1 0 0 0,-1 1 0 0 0,1 0 0 0 0,0 0 0 0 0,0 0 0 0 0,0 0 0 0 0,0 0 0 0 0,0 0 0 0 0,0-1 0 0 0,0 1 0 0 0,0 0 0 0 0,0 0 0 0 0,0-1 0 0 0,0 1 0 0 0,0 0 0 0 0,0 0 0 0 0,0-1 0 0 0,0 1 0 0 0,0 0 0 0 0,0-1 0 0 0,0 1 0 0 0,0 0 0 0 0,-1 0 0 0 0,-1-1 0 0 0,-2 2 0 0 0,-1 1 0 0 0,-2 2 0 0 0,-3 2 0 0 0,-2 2 0 0 0,-4 2 0 0 0,-1 3 0 0 0,0 0 0 0 0,0 1 0 0 0,3-2 0 0 0,2-1 0 0 0,2-2 0 0 0,2-1 0 0 0,1-2 0 0 0,1 1 0 0 0,0-2 0 0 0,0 1 0 0 0,0 0 0 0 0,0 1 0 0 0,0 1 0 0 0,0 2 0 0 0,0 0 0 0 0,0 2 0 0 0,-1 0 0 0 0,1 1 0 0 0,0-1 0 0 0,0 1 0 0 0,-1-1 0 0 0,1 1 0 0 0,0-1 0 0 0,-1 0 0 0 0,1 1 0 0 0,0-1 0 0 0,1 0 0 0 0,1 1 0 0 0,1-1 0 0 0,2 0 0 0 0,1 0 0 0 0,-1 1 0 0 0,2-1 0 0 0,-1 0 0 0 0,0 0 0 0 0,0 1 0 0 0,1-1 0 0 0,-1 0 0 0 0,0 0 0 0 0,0 1 0 0 0,0-1 0 0 0,1 0 0 0 0,1 1 0 0 0,1-1 0 0 0,1 0 0 0 0,-1 0 0 0 0,1 1 0 0 0,0-1 0 0 0,1 0 0 0 0,0 0 0 0 0,1 1 0 0 0,0-1 0 0 0,1 0 0 0 0,-1 0 0 0 0,0 1 0 0 0,1-1 0 0 0,-1 0 0 0 0,1 1 0 0 0,-1-1 0 0 0,0 0 0 0 0,0 0 0 0 0,1 1 0 0 0,-1-1 0 0 0,0 0 0 0 0,0-1 0 0 0,1-1 0 0 0,-1-1 0 0 0,0-1 0 0 0,1 0 0 0 0,-1 0 0 0 0,0 1 0 0 0,0-1 0 0 0,1-1 0 0 0,-1 0 0 0 0,0 0 0 0 0,0 2 0 0 0,1 0 0 0 0,-1-1 0 0 0,0 0 0 0 0,0-1 0 0 0,1 0 0 0 0,-1-1 0 0 0,0 0 0 0 0,1 0 0 0 0,-1 0 0 0 0,0 0 0 0 0,0 0 0 0 0,1-1 0 0 0,-1 1 0 0 0,0 0 0 0 0,0 0 0 0 0,1 0 0 0 0,-1 0 0 0 0,-1-1 0 0 0,-1-1 0 0 0,-2-2 0 0 0,0-1 0 0 0,-2-1 0 0 0,-1 0 0 0 0,-1 0 0 0 0,-2-1 0 0 0,-2 1 0 0 0,0-1 0 0 0,0 1 0 0 0,0-1 0 0 0,-1 1 0 0 0,0 0 0 0 0,1-1 0 0 0,-1 1 0 0 0,1 0 0 0 0,0 0 0 0 0,-1-1 0 0 0,1 1 0 0 0,0 0 0 0 0,0 0 0 0 0,-1-1 0 0 0,1 2 0 0 0,0 0 0 0 0,0 1 0 0 0,-1 2 0 0 0,1-1 0 0 0,0 1 0 0 0,0 0 0 0 0,-1 1 0 0 0,1 0 0 0 0,0 1 0 0 0,0 0 0 0 0,-1 0 0 0 0,1 0 0 0 0,0 0 0 0 0,-1 1 0 0 0,1-1 0 0 0,0 0 0 0 0,0 0 0 0 0,-1 0 0 0 0,0 0 0 0 0,-2 0 0 0 0,0 0 0 0 0,1 0 0 0 0,-2 0 0 0 0,0 0 0 0 0,1 0 0 0 0,-1 0 0 0 0,2 0 0 0 0,1 0 0 0 0,-1 0 0 0 0,-1 0 0 0 0,0 0 0 0 0,0 0 0 0 0,1 0 0 0 0,1 0 0 0 0,0 0 0 0 0,0-1 0 0 0,1-1 0 0 0,0 1 0 0 0,0 0 0 0 0,0-1 0 0 0,-1 0 0 0 0,1-1 0 0 0,0 1 0 0 0,0 0 0 0 0,0 0 0 0 0,-1 0 0 0 0,1 0 0 0 0,0 1 0 0 0,-1-2 0 0 0,1 1 0 0 0,0-1 0 0 0,0 1 0 0 0,-1 0 0 0 0,1-1 0 0 0,0 0 0 0 0,0-2 0 0 0,-1 1 0 0 0,1 0 0 0 0,0 0 0 0 0,0 2 0 0 0,-1-1 0 0 0,1 0 0 0 0,0 0 0 0 0,0 0 0 0 0,3-2 0 0 0,0 0 0 0 0,2-1 0 0 0,0 0 0 0 0,1 0 0 0 0,0-1 0 0 0,1 1 0 0 0,-1-1 0 0 0,0 1 0 0 0,0 0 0 0 0,0-1 0 0 0,1 1 0 0 0,-1 0 0 0 0,0 0 0 0 0,0-1 0 0 0,0 1 0 0 0,0 0 0 0 0,0 0 0 0 0,0-1 0 0 0,0 1 0 0 0,0 0 0 0 0,0-1 0 0 0,0 1 0 0 0,0 0 0 0 0,0 0 0 0 0,0-1 0 0 0,1 1 0 0 0,1 0 0 0 0,3 0 0 0 0,2-1 0 0 0,3 1 0 0 0,1 0 0 0 0,1-1 0 0 0,1 1 0 0 0,0 0 0 0 0,-1 0 0 0 0,-2-1 0 0 0,-1 1 0 0 0,-1 0 0 0 0,-1 0 0 0 0,0-1 0 0 0,-1 1 0 0 0,0 0 0 0 0,0 0 0 0 0,0-1 0 0 0,0 1 0 0 0,0 1 0 0 0,0 1 0 0 0,0 2 0 0 0,1 0 0 0 0,-1 2 0 0 0,0 0 0 0 0,0 0 0 0 0,1 0 0 0 0,-1 0 0 0 0,0 1 0 0 0,1-1 0 0 0,-1 0 0 0 0,0 0 0 0 0,0 0 0 0 0,-1 2 0 0 0,0 0 0 0 0,0 3 0 0 0,0 4 0 0 0,1 6 0 0 0,0 3 0 0 0,0 4 0 0 0,0 3 0 0 0,0 3 0 0 0,1 2 0 0 0,-1 1 0 0 0,0 0 0 0 0,1 1 0 0 0,-1-1 0 0 0,-1-3 0 0 0,-1-7 0 0 0,-2-4 0 0 0,0-5 0 0 0,-2-3 0 0 0,0-2 0 0 0,0-1 0 0 0,0-1 0 0 0,0 0 0 0 0,-1 2 0 0 0,1 1 0 0 0,0 1 0 0 0,1 2 0 0 0,2 2 0 0 0,0 2 0 0 0,3 2 0 0 0,3 0 0 0 0,2 3 0 0 0,2 2 0 0 0,4 4 0 0 0,0 2 0 0 0,2 2 0 0 0,0 1 0 0 0,0-1 0 0 0,1 0 0 0 0,-2-3 0 0 0,-2-4 0 0 0,-4-3 0 0 0,-2-4 0 0 0,-1-1 0 0 0,-2-2 0 0 0,-1-2 0 0 0,0-2 0 0 0,-1-1 0 0 0,1-1 0 0 0,0 0 0 0 0,0-1 0 0 0,0 0 0 0 0,0 0 0 0 0,0-1 0 0 0,2 2 0 0 0,5-1 0 0 0,7-1 0 0 0,5-1 0 0 0,3-2 0 0 0,0-2 0 0 0,-3-2 0 0 0,-4 0 0 0 0,-4-2 0 0 0,-4 0 0 0 0,-3 2 0 0 0,-2 0 0 0 0,-1 0 0 0 0,-2 2 0 0 0,1-1 0 0 0,-1 1 0 0 0,1-1 0 0 0,0-1 0 0 0,1-3 0 0 0,2-2 0 0 0,4-4 0 0 0,1-2 0 0 0,0-2 0 0 0,-1 0 0 0 0,-1 1 0 0 0,-2 2 0 0 0,-3 2 0 0 0,-2 2 0 0 0,-3 1 0 0 0,1 0 0 0 0,-1 0 0 0 0,3-2 0 0 0,3-5 0 0 0,3-7 0 0 0,5-7 0 0 0,4-9 0 0 0,4-7 0 0 0,2-5 0 0 0,-1-2 0 0 0,-2 3 0 0 0,-3 5 0 0 0,-3 6 0 0 0,-5 8 0 0 0,-3 7 0 0 0,-4 6 0 0 0,-2 4 0 0 0,-2 3 0 0 0,-1 2 0 0 0,-1-1 0 0 0,0-1 0 0 0,0-1 0 0 0,1-1 0 0 0,0 0 0 0 0,-1-2 0 0 0,1 1 0 0 0,0-1 0 0 0,0 0 0 0 0,0 2 0 0 0,0 0 0 0 0,0 3 0 0 0,0 0 0 0 0,0 1 0 0 0,0 1 0 0 0,-1 0 0 0 0,-1 0 0 0 0,-3 1 0 0 0,-3 2 0 0 0,-2 4 0 0 0,-4 6 0 0 0,-3 4 0 0 0,-2 5 0 0 0,-1 3 0 0 0,1-1 0 0 0,1 0 0 0 0,3-3 0 0 0,3-2 0 0 0,1-2 0 0 0,1 1 0 0 0,-1 2 0 0 0,0 4 0 0 0,0 2 0 0 0,-1 2 0 0 0,-1 3 0 0 0,-1 0 0 0 0,0-1 0 0 0,0-2 0 0 0,2-4 0 0 0,1-3 0 0 0,2-4 0 0 0,1-3 0 0 0,2-1 0 0 0,-1-1 0 0 0,1 0 0 0 0,0-1 0 0 0,0 1 0 0 0,0-1 0 0 0,0 1 0 0 0,0 0 0 0 0,0 0 0 0 0,0 1 0 0 0,-2 0 0 0 0,-2 3 0 0 0,-3 4 0 0 0,-5 3 0 0 0,-1 3 0 0 0,-2 0 0 0 0,1 0 0 0 0,2-3 0 0 0,2-3 0 0 0,2-3 0 0 0,3-3 0 0 0,2 0 0 0 0,2-2 0 0 0,0 0 0 0 0,2-1 0 0 0,-1 1 0 0 0,1 0 0 0 0,-1 0 0 0 0,0-1 0 0 0,0-2 0 0 0,0 0 0 0 0,-1-2 0 0 0,1 0 0 0 0,0-1 0 0 0,2 1 0 0 0,3 1 0 0 0,5 0 0 0 0,4 1 0 0 0,3-2 0 0 0,3-1 0 0 0,3-1 0 0 0,0-4 0 0 0,3-2 0 0 0,3-3 0 0 0,3-1 0 0 0,2-1 0 0 0,2-2 0 0 0,1-2 0 0 0,1-1 0 0 0,0-1 0 0 0,0 0 0 0 0,0-1 0 0 0,2 1 0 0 0,-2 0 0 0 0,0 2 0 0 0,-3 0 0 0 0,-5 3 0 0 0,-5 2 0 0 0,-4 2 0 0 0,-4 1 0 0 0,-3 1 0 0 0,-2 1 0 0 0,0 0 0 0 0,-1 1 0 0 0,0-1 0 0 0,1 0 0 0 0,-1 0 0 0 0,1 0 0 0 0,0-1 0 0 0,0 1 0 0 0,1 0 0 0 0,-1 0 0 0 0,0-2 0 0 0,2-2 0 0 0,0-3 0 0 0,2-5 0 0 0,-2-1 0 0 0,0-1 0 0 0,-1 2 0 0 0,-3 2 0 0 0,-1 3 0 0 0,-1 3 0 0 0,-2 2 0 0 0,0 1 0 0 0,-1 1 0 0 0,-2 0 0 0 0,-1 1 0 0 0,-3-1 0 0 0,-1 0 0 0 0,-2 0 0 0 0,-2 1 0 0 0,-1 1 0 0 0,-2 3 0 0 0,-2 2 0 0 0,0 2 0 0 0,1 1 0 0 0,2-1 0 0 0,2 0 0 0 0,3-1 0 0 0,1-1 0 0 0,0 0 0 0 0,-2 3 0 0 0,-2 2 0 0 0,-2 2 0 0 0,1 0 0 0 0,2 0 0 0 0,0-1 0 0 0,0 1 0 0 0,0-1 0 0 0,-1-1 0 0 0,0 0 0 0 0,0 1 0 0 0,0-1 0 0 0,0 0 0 0 0,1 0 0 0 0,0 1 0 0 0,-1 0 0 0 0,0 2 0 0 0,0 0 0 0 0,-1-1 0 0 0,-2 0 0 0 0,-1 0 0 0 0,-2-1 0 0 0,0 0 0 0 0,-2 0 0 0 0,-2 1 0 0 0,4-3 0 0 0,4-3 0 0 0,5-3 0 0 0,7-6 0 0 0,6-4 0 0 0,3-3 0 0 0,2-1 0 0 0,-1 1 0 0 0,-2 2 0 0 0,-2 2 0 0 0,-1 1 0 0 0,-2 2 0 0 0,0 0 0 0 0,2 1 0 0 0,1-1 0 0 0,5-1 0 0 0,3-3 0 0 0,5-3 0 0 0,4 0 0 0 0,2-1 0 0 0,2 1 0 0 0,1 0 0 0 0,-1 0 0 0 0,-3 2 0 0 0,-3 2 0 0 0,-5 1 0 0 0,-3 1 0 0 0,-3 1 0 0 0,-1 1 0 0 0,-1 0 0 0 0,0 0 0 0 0,-1 0 0 0 0,1 0 0 0 0,-1 0 0 0 0,1 0 0 0 0,0 0 0 0 0,1 1 0 0 0,-1 1 0 0 0,0 1 0 0 0,0 2 0 0 0,1 1 0 0 0,-1-1 0 0 0,0 2 0 0 0,2 0 0 0 0,0 3 0 0 0,4 3 0 0 0,0 6 0 0 0,1 5 0 0 0,1 5 0 0 0,-2 5 0 0 0,-1 5 0 0 0,-2 1 0 0 0,-1-1 0 0 0,-2-2 0 0 0,-2-5 0 0 0,-1-5 0 0 0,-2-6 0 0 0,-1-4 0 0 0,0-2 0 0 0,-1-3 0 0 0,1 0 0 0 0,0-1 0 0 0,-1 0 0 0 0,1 0 0 0 0,0 1 0 0 0,0 0 0 0 0,0 0 0 0 0,0 0 0 0 0,0 0 0 0 0,0 1 0 0 0,0-1 0 0 0,-1 0 0 0 0,-2 1 0 0 0,0-1 0 0 0,-2 0 0 0 0,-1 1 0 0 0,0-1 0 0 0,-1 1 0 0 0,1 3 0 0 0,-2 1 0 0 0,-1 2 0 0 0,-1-1 0 0 0,-1-1 0 0 0,-2-2 0 0 0,-2-2 0 0 0,-2-2 0 0 0,-1-3 0 0 0,1-4 0 0 0,1-1 0 0 0,0-2 0 0 0,2-2 0 0 0,1-1 0 0 0,0-1 0 0 0,1 1 0 0 0,2 1 0 0 0,2 0 0 0 0,0 0 0 0 0,2 1 0 0 0,0-1 0 0 0,-1 1 0 0 0,2 0 0 0 0,-1 0 0 0 0,0-1 0 0 0,-1 1 0 0 0,2 0 0 0 0,2 0 0 0 0,0-1 0 0 0,2 1 0 0 0,1 0 0 0 0,3 1 0 0 0,2 1 0 0 0,2 1 0 0 0,4 3 0 0 0,3 2 0 0 0,2 2 0 0 0,2 1 0 0 0,1 1 0 0 0,0 1 0 0 0,-1 2 0 0 0,-1-1 0 0 0,-2-2 0 0 0,-4-1 0 0 0,-1-2 0 0 0,-2-1 0 0 0,-2-1 0 0 0,0-1 0 0 0,0 0 0 0 0,0-1 0 0 0,0 1 0 0 0,0 0 0 0 0,0-1 0 0 0,0 1 0 0 0,0 0 0 0 0,0 0 0 0 0,1-1 0 0 0,0-3 0 0 0,2-4 0 0 0,0-7 0 0 0,0-6 0 0 0,-1-5 0 0 0,-2-4 0 0 0,-1-2 0 0 0,-3 2 0 0 0,0 3 0 0 0,-2 4 0 0 0,0 5 0 0 0,0 4 0 0 0,0 3 0 0 0,-1 3 0 0 0,1 2 0 0 0,0 0 0 0 0,0 1 0 0 0,0 0 0 0 0,0-1 0 0 0,0 0 0 0 0,0 3 0 0 0,0 3 0 0 0,0 5 0 0 0,0 7 0 0 0,0 9 0 0 0,0 9 0 0 0,0 8 0 0 0,0 7 0 0 0,0 2 0 0 0,0 0 0 0 0,0-3 0 0 0,0-7 0 0 0,0-7 0 0 0,-1-7 0 0 0,-1-5 0 0 0,1-6 0 0 0,-1-3 0 0 0,-1-3 0 0 0,-2 0 0 0 0,0-1 0 0 0,-1 0 0 0 0,0 0 0 0 0,-1 0 0 0 0,-2 1 0 0 0,-2 0 0 0 0,0-1 0 0 0,-1-1 0 0 0,-1-2 0 0 0,1 0 0 0 0,-1-2 0 0 0,0 1 0 0 0,1-2 0 0 0,2 1 0 0 0,1 0 0 0 0,2-1 0 0 0,0-1 0 0 0,0 0 0 0 0,1-2 0 0 0,0-2 0 0 0,0-2 0 0 0,0-1 0 0 0,1-3 0 0 0,2 0 0 0 0,0 1 0 0 0,2 0 0 0 0,0 0 0 0 0,2-4 0 0 0,2-5 0 0 0,1-4 0 0 0,1-2 0 0 0,1-1 0 0 0,0 2 0 0 0,1 1 0 0 0,1-1 0 0 0,2-4 0 0 0,1-4 0 0 0,2-2 0 0 0,-1 1 0 0 0,-1 2 0 0 0,-2 5 0 0 0,-1 3 0 0 0,-4 5 0 0 0,-1 3 0 0 0,-2 2 0 0 0,0 1 0 0 0,-2 3 0 0 0,1 0 0 0 0,0 3 0 0 0,-1 0 0 0 0,1 0 0 0 0,0 1 0 0 0,-1 0 0 0 0,1 0 0 0 0,0 0 0 0 0,0 0 0 0 0,1 0 0 0 0,2 0 0 0 0,1 1 0 0 0,2 1 0 0 0,2 3 0 0 0,2 3 0 0 0,1 5 0 0 0,2 4 0 0 0,-1 4 0 0 0,0 5 0 0 0,-1 1 0 0 0,-2 0 0 0 0,-2-2 0 0 0,-3-3 0 0 0,-1-3 0 0 0,-2-3 0 0 0,-1-2 0 0 0,0-1 0 0 0,0 0 0 0 0,-1 3 0 0 0,1 2 0 0 0,0 2 0 0 0,-1 1 0 0 0,1 0 0 0 0,0-3 0 0 0,0-2 0 0 0,0-1 0 0 0,0-1 0 0 0,-1-2 0 0 0,-1 0 0 0 0,-2 0 0 0 0,-1 0 0 0 0,-2 1 0 0 0,-1 2 0 0 0,-4-1 0 0 0,-2 1 0 0 0,-2-1 0 0 0,-1-1 0 0 0,-2-3 0 0 0,0-1 0 0 0,1-2 0 0 0,1 0 0 0 0,2-1 0 0 0,4 0 0 0 0,1-1 0 0 0,2 1 0 0 0,2 0 0 0 0,0-1 0 0 0,0 1 0 0 0,0 0 0 0 0,0 0 0 0 0,0 0 0 0 0,0 0 0 0 0,-1 0 0 0 0,-2 0 0 0 0,-1 0 0 0 0,-1 0 0 0 0,-2 1 0 0 0,-3 2 0 0 0,-3 1 0 0 0,-3 1 0 0 0,0 0 0 0 0,1 1 0 0 0,2 0 0 0 0,2-2 0 0 0,3-1 0 0 0,3-2 0 0 0,2 0 0 0 0,1-1 0 0 0,2 0 0 0 0,0 0 0 0 0,-1 0 0 0 0,-1-1 0 0 0,-2 1 0 0 0,0 0 0 0 0,-2 0 0 0 0,-1 0 0 0 0,1 0 0 0 0,-1 0 0 0 0,1 0 0 0 0,-1 0 0 0 0,1-1 0 0 0,-1-2 0 0 0,0 0 0 0 0,1-2 0 0 0,-1-1 0 0 0,1 0 0 0 0,-1-1 0 0 0,1 1 0 0 0,-1-1 0 0 0,1 1 0 0 0,-1-1 0 0 0,1 1 0 0 0,0 0 0 0 0,2-1 0 0 0,1 1 0 0 0,2 0 0 0 0,0-1 0 0 0,1 1 0 0 0,-1 0 0 0 0,1 0 0 0 0,0-1 0 0 0,0 1 0 0 0,0 0 0 0 0,0 0 0 0 0,0-1 0 0 0,0 1 0 0 0,-1 0 0 0 0,1 0 0 0 0,0-1 0 0 0,0 1 0 0 0,-1 0 0 0 0,1-1 0 0 0,0 1 0 0 0,0 0 0 0 0,-1 0 0 0 0,1-1 0 0 0,0 1 0 0 0,-1 0 0 0 0,1 0 0 0 0,0-1 0 0 0,0 2 0 0 0,-1 1 0 0 0,1 2 0 0 0,0-1 0 0 0,0 1 0 0 0,-1 1 0 0 0,1 0 0 0 0,0 1 0 0 0,0-1 0 0 0,-1 1 0 0 0,1 0 0 0 0,0 1 0 0 0,-1-1 0 0 0,1 0 0 0 0,0 0 0 0 0,0-1 0 0 0,-1-1 0 0 0,1 1 0 0 0,0 0 0 0 0,0 0 0 0 0,-1 1 0 0 0,1-1 0 0 0,0 1 0 0 0,-1 0 0 0 0,1 0 0 0 0,0 0 0 0 0,0 1 0 0 0,-1-1 0 0 0,1 0 0 0 0,0 0 0 0 0,0 0 0 0 0,-1 0 0 0 0,1 0 0 0 0,0 0 0 0 0,0 0 0 0 0,-1 0 0 0 0,1 0 0 0 0,0 0 0 0 0,-1 0 0 0 0,2 1 0 0 0,1 1 0 0 0,2 2 0 0 0,1 1 0 0 0,0 1 0 0 0,1 0 0 0 0,0 0 0 0 0,0 1 0 0 0,1-1 0 0 0,-1 1 0 0 0,0-1 0 0 0,1 1 0 0 0,2-1 0 0 0,1 1 0 0 0,2 3 0 0 0,2 3 0 0 0,2 2 0 0 0,1 3 0 0 0,1 2 0 0 0,2 4 0 0 0,2 3 0 0 0,0 2 0 0 0,2 1 0 0 0,1 1 0 0 0,0 1 0 0 0,0 0 0 0 0,0 0 0 0 0,0 0 0 0 0,0 0 0 0 0,0-1 0 0 0,1 2 0 0 0,1 3 0 0 0,3 5 0 0 0,4 11 0 0 0,3 10 0 0 0,4 14 0 0 0,6 17 0 0 0,4 12 0 0 0,-2 2 0 0 0,-4-6 0 0 0,-5-10 0 0 0,-7-13 0 0 0,-4-12 0 0 0,-5-13 0 0 0,-3-10 0 0 0,-1-8 0 0 0,-2-5 0 0 0,-1-5 0 0 0,0-2 0 0 0,-2-2 0 0 0,-1-2 0 0 0,-1 0 0 0 0,-1-1 0 0 0,1 1 0 0 0,-1 2 0 0 0,1 1 0 0 0,0 1 0 0 0,1 2 0 0 0,-1-2 0 0 0,0-1 0 0 0,-1-4 0 0 0,-2-4 0 0 0,-2-3 0 0 0,0-3 0 0 0,-2-1 0 0 0,0-1 0 0 0,0 0 0 0 0,0-1 0 0 0,-1 1 0 0 0,1 0 0 0 0,0 0 0 0 0,0 0 0 0 0,0 0 0 0 0,1 0 0 0 0,2-1 0 0 0,2-3 0 0 0,2-7 0 0 0,1-8 0 0 0,1-12 0 0 0,2-11 0 0 0,0-9 0 0 0,-2-3 0 0 0,-1 1 0 0 0,-2 5 0 0 0,-3 8 0 0 0,-1 7 0 0 0,-2 8 0 0 0,0 5 0 0 0,0 4 0 0 0,-1 4 0 0 0,1 0 0 0 0,0 1 0 0 0,-1-1 0 0 0,1-5 0 0 0,0-11 0 0 0,0-8 0 0 0,0-10 0 0 0,-1-4 0 0 0,0-4 0 0 0,-2 1 0 0 0,1 5 0 0 0,0 6 0 0 0,-1 8 0 0 0,1 5 0 0 0,0 5 0 0 0,0 4 0 0 0,1 1 0 0 0,0 2 0 0 0,-1 1 0 0 0,1 1 0 0 0,0 1 0 0 0,0 1 0 0 0,1 1 0 0 0,-1 0 0 0 0,-1 0 0 0 0,1 0 0 0 0,0 0 0 0 0,0 0 0 0 0,0 0 0 0 0,-1-1 0 0 0,1 1 0 0 0,0 0 0 0 0,0 0 0 0 0,0-1 0 0 0,1 1 0 0 0,0 0 0 0 0,0 0 0 0 0,0-1 0 0 0,1 4 0 0 0,0 3 0 0 0,2 8 0 0 0,3 16 0 0 0,6 29 0 0 0,7 36 0 0 0,4 32 0 0 0,2 11 0 0 0,-1-10 0 0 0,-4-20 0 0 0,-5-25 0 0 0,-4-22 0 0 0,-4-21 0 0 0,-3-14 0 0 0,-3-9 0 0 0,-1-7 0 0 0,-1-1 0 0 0,0-4 0 0 0,0-3 0 0 0,0-6 0 0 0,1-10 0 0 0,-2-17 0 0 0,-1-20 0 0 0,-2-20 0 0 0,-1-9 0 0 0,-1 2 0 0 0,0 7 0 0 0,0 11 0 0 0,0 14 0 0 0,1 11 0 0 0,-1 11 0 0 0,1 9 0 0 0,-1 5 0 0 0,1 3 0 0 0,0 3 0 0 0,0 1 0 0 0,0 1 0 0 0,-1 1 0 0 0,1 0 0 0 0,0 1 0 0 0,-1 0 0 0 0,2 1 0 0 0,2-1 0 0 0,0-1 0 0 0,2 1 0 0 0,0 0 0 0 0,1 0 0 0 0,1 2 0 0 0,2 3 0 0 0,2 7 0 0 0,3 8 0 0 0,3 8 0 0 0,2 9 0 0 0,3 7 0 0 0,2 5 0 0 0,1 5 0 0 0,-1 0 0 0 0,-1-3 0 0 0,-2-4 0 0 0,-2-9 0 0 0,-5-9 0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23T14:35:58.69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10937 4763 16383 0 0,'0'0'0'0'0,"0"1"0"0"0,0 2 0 0 0,1 4 0 0 0,2 5 0 0 0,0 7 0 0 0,2 8 0 0 0,0 7 0 0 0,-1 4 0 0 0,-3 5 0 0 0,-2 1 0 0 0,-2 1 0 0 0,-2 0 0 0 0,-4 0 0 0 0,0-2 0 0 0,0-5 0 0 0,0-4 0 0 0,-2-3 0 0 0,1-5 0 0 0,1-4 0 0 0,0-3 0 0 0,2-5 0 0 0,0-3 0 0 0,0-2 0 0 0,1-2 0 0 0,0-1 0 0 0,0-1 0 0 0,0 1 0 0 0,1 0 0 0 0,-2-1 0 0 0,1 1 0 0 0,0 0 0 0 0,0 0 0 0 0,-1 1 0 0 0,1-1 0 0 0,-1 0 0 0 0,-3-1 0 0 0,-3-2 0 0 0,-3-4 0 0 0,-3-5 0 0 0,-3-6 0 0 0,-2-6 0 0 0,-1-6 0 0 0,0-8 0 0 0,-1-8 0 0 0,0-9 0 0 0,0-6 0 0 0,1-3 0 0 0,1 1 0 0 0,3 4 0 0 0,3 5 0 0 0,3 7 0 0 0,2 8 0 0 0,2 5 0 0 0,3 5 0 0 0,1 3 0 0 0,1 2 0 0 0,0 3 0 0 0,0 2 0 0 0,0 0 0 0 0,0 1 0 0 0,1 0 0 0 0,2 0 0 0 0,0 0 0 0 0,2 0 0 0 0,1-1 0 0 0,-1 1 0 0 0,2-1 0 0 0,-1 1 0 0 0,0-1 0 0 0,0 0 0 0 0,0-2 0 0 0,1-2 0 0 0,-1 0 0 0 0,0-2 0 0 0,0 1 0 0 0,0-1 0 0 0,0 1 0 0 0,0 1 0 0 0,0 2 0 0 0,0 1 0 0 0,0 1 0 0 0,0 0 0 0 0,0 1 0 0 0,0-1 0 0 0,0 2 0 0 0,0 1 0 0 0,0 2 0 0 0,0 0 0 0 0,0 2 0 0 0,0-1 0 0 0,0 1 0 0 0,0 0 0 0 0,0 0 0 0 0,0 0 0 0 0,0 0 0 0 0,0 0 0 0 0,0 0 0 0 0,0-1 0 0 0,0 1 0 0 0,0 0 0 0 0,0 0 0 0 0,0-1 0 0 0,0 1 0 0 0,0 0 0 0 0,0-1 0 0 0,-1 1 0 0 0,-2 0 0 0 0,-1 0 0 0 0,-1-1 0 0 0,0 1 0 0 0,-2 0 0 0 0,1 0 0 0 0,-1-1 0 0 0,1 1 0 0 0,-1 0 0 0 0,1-1 0 0 0,0 1 0 0 0,-1 0 0 0 0,1 0 0 0 0,0-1 0 0 0,-1 1 0 0 0,2 0 0 0 0,0 0 0 0 0,2-1 0 0 0,-1 1 0 0 0,0 1 0 0 0,-1 1 0 0 0,0 2 0 0 0,-1 0 0 0 0,0 2 0 0 0,0 0 0 0 0,0 0 0 0 0,-1 0 0 0 0,1 0 0 0 0,-1 1 0 0 0,1-1 0 0 0,0 0 0 0 0,-1 0 0 0 0,1 0 0 0 0,0 0 0 0 0,0 1 0 0 0,-1 1 0 0 0,1 2 0 0 0,0 1 0 0 0,0 1 0 0 0,-1 0 0 0 0,1 0 0 0 0,0 1 0 0 0,0 0 0 0 0,-1-1 0 0 0,1 1 0 0 0,0-1 0 0 0,-1 0 0 0 0,1 1 0 0 0,1-1 0 0 0,1 0 0 0 0,2 0 0 0 0,0 1 0 0 0,2-1 0 0 0,0 0 0 0 0,0 0 0 0 0,0 1 0 0 0,0-1 0 0 0,1 0 0 0 0,-1 0 0 0 0,0 1 0 0 0,0-1 0 0 0,0 0 0 0 0,0 0 0 0 0,1 1 0 0 0,2-1 0 0 0,0 0 0 0 0,2 1 0 0 0,1-1 0 0 0,0 0 0 0 0,1 0 0 0 0,-1 1 0 0 0,1-1 0 0 0,-1 0 0 0 0,1 0 0 0 0,-1 1 0 0 0,0-1 0 0 0,1 0 0 0 0,-1 1 0 0 0,0-1 0 0 0,0 0 0 0 0,1 0 0 0 0,-1 1 0 0 0,0-1 0 0 0,0 0 0 0 0,1-1 0 0 0,-1-1 0 0 0,0-1 0 0 0,1-2 0 0 0,-1-1 0 0 0,0 1 0 0 0,0-2 0 0 0,1 1 0 0 0,-1 0 0 0 0,0 0 0 0 0,0-1 0 0 0,1 1 0 0 0,-1 0 0 0 0,0 0 0 0 0,1 0 0 0 0,-1 0 0 0 0,0 0 0 0 0,0 0 0 0 0,1 0 0 0 0,-1 0 0 0 0,0 0 0 0 0,0-1 0 0 0,1-1 0 0 0,-1-2 0 0 0,0-1 0 0 0,0-1 0 0 0,1 0 0 0 0,-1 0 0 0 0,0-2 0 0 0,1-1 0 0 0,-1-1 0 0 0,0-2 0 0 0,0-1 0 0 0,1-2 0 0 0,-1-1 0 0 0,-1-1 0 0 0,-1 2 0 0 0,-2 2 0 0 0,0 3 0 0 0,-2 1 0 0 0,0 2 0 0 0,0 1 0 0 0,0 0 0 0 0,0 0 0 0 0,-1 0 0 0 0,1 0 0 0 0,0 0 0 0 0,0 0 0 0 0,0 0 0 0 0,0 0 0 0 0,0 0 0 0 0,0-1 0 0 0,0 1 0 0 0,-1 1 0 0 0,-2 1 0 0 0,0 3 0 0 0,-3 3 0 0 0,-3 4 0 0 0,-1 2 0 0 0,0 3 0 0 0,0 0 0 0 0,2-1 0 0 0,0 0 0 0 0,0-2 0 0 0,2 0 0 0 0,-1-2 0 0 0,1 1 0 0 0,0-2 0 0 0,0-1 0 0 0,0-1 0 0 0,-1-1 0 0 0,1 0 0 0 0,0-1 0 0 0,1 1 0 0 0,1 1 0 0 0,1 0 0 0 0,0 2 0 0 0,0 1 0 0 0,0 0 0 0 0,0 0 0 0 0,0 1 0 0 0,0-1 0 0 0,-1 1 0 0 0,1-1 0 0 0,-1 0 0 0 0,-1 1 0 0 0,1-1 0 0 0,1 0 0 0 0,1 0 0 0 0,0 1 0 0 0,-1-1 0 0 0,-1 0 0 0 0,-1 1 0 0 0,0-1 0 0 0,2 0 0 0 0,0 0 0 0 0,1 1 0 0 0,0-1 0 0 0,0 0 0 0 0,1 0 0 0 0,0 1 0 0 0,1-1 0 0 0,0 0 0 0 0,0 0 0 0 0,0 1 0 0 0,0-1 0 0 0,1 0 0 0 0,-1 1 0 0 0,0-1 0 0 0,0 0 0 0 0,0 0 0 0 0,0 1 0 0 0,0-1 0 0 0,0 0 0 0 0,0 0 0 0 0,0 1 0 0 0,0-1 0 0 0,0 0 0 0 0,0 1 0 0 0,1-2 0 0 0,2-3 0 0 0,6-2 0 0 0,6-3 0 0 0,7-5 0 0 0,10-5 0 0 0,8-5 0 0 0,7-3 0 0 0,6-2 0 0 0,2-1 0 0 0,4 0 0 0 0,1 3 0 0 0,1 2 0 0 0,4 2 0 0 0,0 3 0 0 0,1 3 0 0 0,-2 5 0 0 0,-1 2 0 0 0,-3 3 0 0 0,-3 3 0 0 0,-4 3 0 0 0,-5 1 0 0 0,-5 3 0 0 0,-2 3 0 0 0,-3 2 0 0 0,-1 4 0 0 0,-4 1 0 0 0,-4 1 0 0 0,-5-1 0 0 0,-4-1 0 0 0,-3-1 0 0 0,-3 0 0 0 0,-2-1 0 0 0,-2 1 0 0 0,0 0 0 0 0,1 3 0 0 0,-1 2 0 0 0,-1 3 0 0 0,-1 5 0 0 0,-1 0 0 0 0,-1 1 0 0 0,-2 1 0 0 0,-2 0 0 0 0,-1-1 0 0 0,0-1 0 0 0,-2-1 0 0 0,-2-1 0 0 0,-1-1 0 0 0,-3-1 0 0 0,-1-1 0 0 0,-2 0 0 0 0,-2-1 0 0 0,0-2 0 0 0,-1-2 0 0 0,0-2 0 0 0,1-4 0 0 0,2-2 0 0 0,0-2 0 0 0,0-1 0 0 0,-1-2 0 0 0,0 0 0 0 0,0 0 0 0 0,0-1 0 0 0,-1 0 0 0 0,-2 0 0 0 0,-2-1 0 0 0,-1 1 0 0 0,0 0 0 0 0,1 0 0 0 0,1 1 0 0 0,1-1 0 0 0,0 0 0 0 0,1-1 0 0 0,1-1 0 0 0,-1-1 0 0 0,1-1 0 0 0,0 0 0 0 0,-1 0 0 0 0,1-2 0 0 0,-1 1 0 0 0,1 0 0 0 0,-1 1 0 0 0,2-1 0 0 0,1 1 0 0 0,1 1 0 0 0,1 1 0 0 0,2 1 0 0 0,-1 1 0 0 0,1 0 0 0 0,-1 1 0 0 0,-1-1 0 0 0,-1 1 0 0 0,-1-1 0 0 0,0 1 0 0 0,-2 0 0 0 0,0 2 0 0 0,0 1 0 0 0,0 1 0 0 0,-1 1 0 0 0,0 1 0 0 0,0-1 0 0 0,1 1 0 0 0,0-1 0 0 0,2-2 0 0 0,1 0 0 0 0,2 0 0 0 0,0 1 0 0 0,1 0 0 0 0,-1 1 0 0 0,1 0 0 0 0,0 0 0 0 0,0-2 0 0 0,0-2 0 0 0,0 1 0 0 0,0 1 0 0 0,0 0 0 0 0,-1 1 0 0 0,1 1 0 0 0,0 0 0 0 0,0 0 0 0 0,0 1 0 0 0,0 0 0 0 0,0 1 0 0 0,0 1 0 0 0,-1 1 0 0 0,1 2 0 0 0,0 1 0 0 0,-1 1 0 0 0,1-1 0 0 0,0-1 0 0 0,1-2 0 0 0,1-1 0 0 0,2-2 0 0 0,0 0 0 0 0,2 0 0 0 0,0-1 0 0 0,0 0 0 0 0,0 0 0 0 0,0 1 0 0 0,0-2 0 0 0,1-1 0 0 0,-1-2 0 0 0,0 0 0 0 0,0-1 0 0 0,0-1 0 0 0,0 0 0 0 0,0 0 0 0 0,0 0 0 0 0,0 0 0 0 0,0 1 0 0 0,0-1 0 0 0,0 0 0 0 0,0 0 0 0 0,1-2 0 0 0,1-2 0 0 0,2-4 0 0 0,1-1 0 0 0,2-4 0 0 0,2-1 0 0 0,1-3 0 0 0,1-1 0 0 0,1-3 0 0 0,0-2 0 0 0,1-1 0 0 0,1-1 0 0 0,1-1 0 0 0,2-1 0 0 0,1 0 0 0 0,0-2 0 0 0,1 0 0 0 0,-1 1 0 0 0,-2 1 0 0 0,-1 1 0 0 0,1 0 0 0 0,-1-2 0 0 0,2-1 0 0 0,1 0 0 0 0,3-2 0 0 0,1 1 0 0 0,1 0 0 0 0,-2 2 0 0 0,-3 3 0 0 0,-4 3 0 0 0,-3 4 0 0 0,-3 3 0 0 0,-1 1 0 0 0,0 2 0 0 0,-2 0 0 0 0,1 0 0 0 0,-1 1 0 0 0,1-1 0 0 0,0 0 0 0 0,0 0 0 0 0,0 0 0 0 0,1 0 0 0 0,-1 0 0 0 0,0-1 0 0 0,0 1 0 0 0,1 0 0 0 0,-1-1 0 0 0,-1 1 0 0 0,-1 0 0 0 0,-2 0 0 0 0,0-1 0 0 0,-1 1 0 0 0,1 0 0 0 0,-1 0 0 0 0,0-1 0 0 0,-1 1 0 0 0,1 0 0 0 0,-1 3 0 0 0,-1 6 0 0 0,-2 8 0 0 0,-2 10 0 0 0,-3 10 0 0 0,-5 10 0 0 0,-2 10 0 0 0,-3 7 0 0 0,-1 3 0 0 0,1-1 0 0 0,0-5 0 0 0,3-7 0 0 0,1-6 0 0 0,3-5 0 0 0,2-3 0 0 0,1-4 0 0 0,1-3 0 0 0,1-4 0 0 0,1-5 0 0 0,-1-5 0 0 0,0-3 0 0 0,0-2 0 0 0,0-2 0 0 0,1 0 0 0 0,1-1 0 0 0,2 0 0 0 0,0 1 0 0 0,2-1 0 0 0,-1 1 0 0 0,-1 1 0 0 0,1-1 0 0 0,0 0 0 0 0,1 0 0 0 0,0 1 0 0 0,-1-1 0 0 0,1 0 0 0 0,0 1 0 0 0,0-1 0 0 0,1 0 0 0 0,-1 0 0 0 0,0 1 0 0 0,0-1 0 0 0,0 0 0 0 0,0 0 0 0 0,-1 0 0 0 0,-2-3 0 0 0,-1 0 0 0 0,-2-3 0 0 0,-3-5 0 0 0,-3-8 0 0 0,-5-12 0 0 0,-5-16 0 0 0,-5-15 0 0 0,-3-7 0 0 0,1-1 0 0 0,2 4 0 0 0,3 8 0 0 0,5 10 0 0 0,5 9 0 0 0,4 9 0 0 0,2 7 0 0 0,2 6 0 0 0,0 3 0 0 0,0 2 0 0 0,1 1 0 0 0,0 1 0 0 0,-1-1 0 0 0,0 0 0 0 0,0-1 0 0 0,0 1 0 0 0,-1-2 0 0 0,1 1 0 0 0,0 0 0 0 0,0 0 0 0 0,-1-1 0 0 0,1 1 0 0 0,0 0 0 0 0,-1-1 0 0 0,1 1 0 0 0,0 0 0 0 0,0 0 0 0 0,0-1 0 0 0,3 1 0 0 0,0 0 0 0 0,2-1 0 0 0,1 2 0 0 0,3 1 0 0 0,1 2 0 0 0,1 1 0 0 0,1 0 0 0 0,0 1 0 0 0,1 0 0 0 0,0 1 0 0 0,-1-1 0 0 0,1 0 0 0 0,-1 0 0 0 0,0 0 0 0 0,1 0 0 0 0,-1 0 0 0 0,0 0 0 0 0,1 0 0 0 0,-1 0 0 0 0,0 0 0 0 0,0 0 0 0 0,1 0 0 0 0,-1 0 0 0 0,0 0 0 0 0,0 0 0 0 0,1 0 0 0 0,-1 0 0 0 0,0 0 0 0 0,0 0 0 0 0,0 0 0 0 0,0 0 0 0 0,0 0 0 0 0,1 0 0 0 0,-1 0 0 0 0,0 0 0 0 0,0 0 0 0 0,1 0 0 0 0,-1 0 0 0 0,0 0 0 0 0,0 0 0 0 0,1 0 0 0 0,-1 0 0 0 0,0 0 0 0 0,1 0 0 0 0,-1 0 0 0 0,0 0 0 0 0,0 0 0 0 0,1 0 0 0 0,-1 0 0 0 0,0 0 0 0 0,0 0 0 0 0,1 0 0 0 0,0 1 0 0 0,2 3 0 0 0,2 3 0 0 0,2 6 0 0 0,0 4 0 0 0,0 3 0 0 0,1 3 0 0 0,-2 2 0 0 0,-1 1 0 0 0,-2 1 0 0 0,-1 2 0 0 0,-2 0 0 0 0,0 0 0 0 0,-3-2 0 0 0,-1-1 0 0 0,-1-2 0 0 0,0-5 0 0 0,-1-4 0 0 0,-1-4 0 0 0,1-3 0 0 0,0-1 0 0 0,-1-1 0 0 0,1-1 0 0 0,0 1 0 0 0,0-1 0 0 0,0 1 0 0 0,0 0 0 0 0,0 0 0 0 0,0 0 0 0 0,0 0 0 0 0,0 1 0 0 0,0-1 0 0 0,0 0 0 0 0,0 1 0 0 0,0-1 0 0 0,0 0 0 0 0,0 0 0 0 0,0 1 0 0 0,0-1 0 0 0,0 0 0 0 0,0 0 0 0 0,-1 1 0 0 0,-1-2 0 0 0,-2 0 0 0 0,-1-1 0 0 0,-1-2 0 0 0,-1 0 0 0 0,-2-1 0 0 0,-1-2 0 0 0,-2-1 0 0 0,1-2 0 0 0,1-2 0 0 0,1 1 0 0 0,1-2 0 0 0,1 1 0 0 0,0-1 0 0 0,1 0 0 0 0,0 1 0 0 0,0-1 0 0 0,0 1 0 0 0,0 0 0 0 0,0 0 0 0 0,-1-1 0 0 0,1 1 0 0 0,0 0 0 0 0,0-1 0 0 0,-1 1 0 0 0,1 0 0 0 0,0 0 0 0 0,0-1 0 0 0,-1 1 0 0 0,2 0 0 0 0,1 0 0 0 0,2-2 0 0 0,0 0 0 0 0,2-3 0 0 0,0 0 0 0 0,0-2 0 0 0,0-2 0 0 0,1-1 0 0 0,-1-2 0 0 0,0 1 0 0 0,0 1 0 0 0,0 3 0 0 0,0 3 0 0 0,0 1 0 0 0,0 2 0 0 0,0 1 0 0 0,0 0 0 0 0,0 0 0 0 0,0 0 0 0 0,0 0 0 0 0,0 1 0 0 0,0-2 0 0 0,0 1 0 0 0,0 0 0 0 0,0 0 0 0 0,0-1 0 0 0,0 1 0 0 0,0 0 0 0 0,0 0 0 0 0,0-1 0 0 0,0 1 0 0 0,0 0 0 0 0,0 0 0 0 0,0-1 0 0 0,0 1 0 0 0,0-1 0 0 0,0-2 0 0 0,0-1 0 0 0,0-1 0 0 0,0-1 0 0 0,1-2 0 0 0,2-1 0 0 0,0-2 0 0 0,2-2 0 0 0,1-1 0 0 0,0-3 0 0 0,1 0 0 0 0,-1 1 0 0 0,1 0 0 0 0,-1 2 0 0 0,2-1 0 0 0,1-1 0 0 0,1 0 0 0 0,0 1 0 0 0,-1 1 0 0 0,0 1 0 0 0,-1 3 0 0 0,-2 1 0 0 0,-2 1 0 0 0,-2 1 0 0 0,1 0 0 0 0,-1 1 0 0 0,-1 0 0 0 0,0 1 0 0 0,-1 1 0 0 0,0 1 0 0 0,0 2 0 0 0,1 0 0 0 0,0 1 0 0 0,2-1 0 0 0,0-2 0 0 0,2-1 0 0 0,0-1 0 0 0,1-1 0 0 0,0 0 0 0 0,0-1 0 0 0,-2 1 0 0 0,0 0 0 0 0,-2 2 0 0 0,1 1 0 0 0,-2 1 0 0 0,0 1 0 0 0,1 1 0 0 0,-1 0 0 0 0,1 0 0 0 0,1 0 0 0 0,-2 0 0 0 0,0 0 0 0 0,0-1 0 0 0,0 1 0 0 0,0 0 0 0 0,0 0 0 0 0,2-1 0 0 0,-1 1 0 0 0,0 0 0 0 0,1 0 0 0 0,-1-1 0 0 0,0 1 0 0 0,0 0 0 0 0,1-1 0 0 0,-1 2 0 0 0,2 1 0 0 0,2 2 0 0 0,2 1 0 0 0,1 0 0 0 0,2 1 0 0 0,0 0 0 0 0,0 0 0 0 0,-2 1 0 0 0,-1-1 0 0 0,-1 0 0 0 0,0 0 0 0 0,-1 1 0 0 0,0 2 0 0 0,0 1 0 0 0,1 3 0 0 0,3 4 0 0 0,2 7 0 0 0,4 7 0 0 0,3 6 0 0 0,0 6 0 0 0,1 5 0 0 0,-1 0 0 0 0,-2 0 0 0 0,-2 0 0 0 0,-3-2 0 0 0,-3 0 0 0 0,-1-3 0 0 0,-2 2 0 0 0,-3 1 0 0 0,-1 2 0 0 0,-1 0 0 0 0,-1 0 0 0 0,0-2 0 0 0,0-3 0 0 0,-2-5 0 0 0,-1-2 0 0 0,-1-3 0 0 0,-1-2 0 0 0,-1-3 0 0 0,0-3 0 0 0,0-5 0 0 0,-1-2 0 0 0,1-1 0 0 0,-1 1 0 0 0,1 2 0 0 0,-1 1 0 0 0,1 1 0 0 0,0 2 0 0 0,-1 0 0 0 0,1 1 0 0 0,0 0 0 0 0,0 0 0 0 0,-1 1 0 0 0,1-1 0 0 0,0 0 0 0 0,0 0 0 0 0,-1-1 0 0 0,1 1 0 0 0,0-1 0 0 0,0-2 0 0 0,-1-1 0 0 0,1-1 0 0 0,0-1 0 0 0,0 0 0 0 0,-1-1 0 0 0,1 0 0 0 0,0 1 0 0 0,-1-2 0 0 0,1-1 0 0 0,0-2 0 0 0,0 0 0 0 0,-1-1 0 0 0,1-1 0 0 0,0 0 0 0 0,0 0 0 0 0,0 0 0 0 0,3 0 0 0 0,0 0 0 0 0,2 1 0 0 0,0-1 0 0 0,1 0 0 0 0,0 0 0 0 0,1 1 0 0 0,-1-1 0 0 0,0 0 0 0 0,0 0 0 0 0,0 1 0 0 0,0-1 0 0 0,0 0 0 0 0,0 1 0 0 0,0-1 0 0 0,0 0 0 0 0,0 0 0 0 0,0 1 0 0 0,0-1 0 0 0,0 0 0 0 0,0 0 0 0 0,0 1 0 0 0,0-1 0 0 0,0 0 0 0 0,0-2 0 0 0,0-3 0 0 0,0-6 0 0 0,1-6 0 0 0,2-7 0 0 0,1-5 0 0 0,1-5 0 0 0,0-5 0 0 0,2-1 0 0 0,-2-1 0 0 0,-1 2 0 0 0,-1 2 0 0 0,-2 6 0 0 0,0 3 0 0 0,-1 2 0 0 0,0 1 0 0 0,0 1 0 0 0,0 2 0 0 0,-1 0 0 0 0,1 2 0 0 0,0 0 0 0 0,0-2 0 0 0,0 0 0 0 0,0-1 0 0 0,0-1 0 0 0,0-1 0 0 0,0 1 0 0 0,0-1 0 0 0,1 0 0 0 0,0 0 0 0 0,2-2 0 0 0,0-4 0 0 0,2-4 0 0 0,0-6 0 0 0,3-10 0 0 0,0-8 0 0 0,-1-14 0 0 0,-2-22 0 0 0,-1-20 0 0 0,-3-15 0 0 0,-6-9 0 0 0,-2 8 0 0 0,-1 16 0 0 0,0 20 0 0 0,0 17 0 0 0,0 15 0 0 0,0 11 0 0 0,2 10 0 0 0,-1 7 0 0 0,1 7 0 0 0,-1 5 0 0 0,1 3 0 0 0,0 2 0 0 0,0 0 0 0 0,0 1 0 0 0,-1 0 0 0 0,1 0 0 0 0,0-1 0 0 0,0 0 0 0 0,-1-1 0 0 0,1 1 0 0 0,0-1 0 0 0,1 1 0 0 0,1-1 0 0 0,1 1 0 0 0,2-1 0 0 0,0 0 0 0 0,1 1 0 0 0,1-1 0 0 0,-2 2 0 0 0,0 1 0 0 0,-1 1 0 0 0,2 1 0 0 0,-1 2 0 0 0,0-1 0 0 0,1 1 0 0 0,0 0 0 0 0,0 0 0 0 0,0 0 0 0 0,0 0 0 0 0,0 0 0 0 0,0 0 0 0 0,0-1 0 0 0,0 3 0 0 0,0 4 0 0 0,0 6 0 0 0,0 7 0 0 0,0 10 0 0 0,1 9 0 0 0,1 11 0 0 0,1 20 0 0 0,2 33 0 0 0,2 32 0 0 0,0 19 0 0 0,-1 1 0 0 0,-2-11 0 0 0,-2-18 0 0 0,0-21 0 0 0,-2-20 0 0 0,0-16 0 0 0,0-14 0 0 0,0-9 0 0 0,-1-7 0 0 0,1-6 0 0 0,0-4 0 0 0,0-2 0 0 0,-1 1 0 0 0,-2 3 0 0 0,-1 0 0 0 0,1-4 0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23T14:35:58.69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7813 7422 16383 0 0,'1'1'0'0'0,"1"1"0"0"0,0 0 0 0 0,2 2 0 0 0,0 0 0 0 0,0 0 0 0 0,0-1 0 0 0,0 0 0 0 0,1 0 0 0 0,-1-1 0 0 0,0-1 0 0 0,0 1 0 0 0,0-1 0 0 0,0 0 0 0 0,1 0 0 0 0,-1-1 0 0 0,0 1 0 0 0,0-1 0 0 0,1 2 0 0 0,-1 1 0 0 0,0 0 0 0 0,0 1 0 0 0,1 0 0 0 0,-1 0 0 0 0,0 0 0 0 0,0 1 0 0 0,0-1 0 0 0,-2 1 0 0 0,0-1 0 0 0,-1 0 0 0 0,-1 0 0 0 0,0 1 0 0 0,1-1 0 0 0,0 0 0 0 0,-1 0 0 0 0,1 1 0 0 0,-1-1 0 0 0,1-1 0 0 0,1 0 0 0 0,0-2 0 0 0,0-2 0 0 0,-1-1 0 0 0,0-1 0 0 0,-1-1 0 0 0,0-1 0 0 0,-2 1 0 0 0,0-1 0 0 0,-2 1 0 0 0,0-1 0 0 0,0 1 0 0 0,0-1 0 0 0,-1 1 0 0 0,1 0 0 0 0,-1 0 0 0 0,1-1 0 0 0,0 1 0 0 0,-1 0 0 0 0,1 0 0 0 0,0 0 0 0 0,0-1 0 0 0,-1 1 0 0 0,1 0 0 0 0,1 0 0 0 0,0-1 0 0 0,1 1 0 0 0,2 0 0 0 0,-1 0 0 0 0,0-1 0 0 0,1 1 0 0 0,-2 0 0 0 0,0 0 0 0 0,-1-1 0 0 0,0 1 0 0 0,-1 0 0 0 0,0 0 0 0 0,0-1 0 0 0,0 1 0 0 0,-1 0 0 0 0,1 0 0 0 0,-1 0 0 0 0,1-1 0 0 0,0 1 0 0 0,0 0 0 0 0,-1 0 0 0 0,1-1 0 0 0,0 1 0 0 0,0 0 0 0 0,-1 0 0 0 0,1-1 0 0 0,0 1 0 0 0,0 0 0 0 0,2 0 0 0 0,0-1 0 0 0,0 1 0 0 0,0 0 0 0 0,2 0 0 0 0,-1 0 0 0 0,1 0 0 0 0,0 0 0 0 0,0 0 0 0 0,0 0 0 0 0,-1-1 0 0 0,0 1 0 0 0,0 0 0 0 0,1 0 0 0 0,-1-1 0 0 0,1 1 0 0 0,0 0 0 0 0,0 0 0 0 0,-1-1 0 0 0,1 1 0 0 0,-1 0 0 0 0,0 0 0 0 0,0 0 0 0 0,-1 1 0 0 0,2 0 0 0 0,1 1 0 0 0,1 1 0 0 0,1 1 0 0 0,1 0 0 0 0,0 0 0 0 0,0 0 0 0 0,1 2 0 0 0,2 1 0 0 0,0 0 0 0 0,0 1 0 0 0,2 1 0 0 0,-2-2 0 0 0,0 0 0 0 0,-1-1 0 0 0,0-1 0 0 0,-2-1 0 0 0,1 1 0 0 0,-1-2 0 0 0,0 1 0 0 0,-1 0 0 0 0,1 0 0 0 0,0 0 0 0 0,1 0 0 0 0,-1 0 0 0 0,0 0 0 0 0,0 0 0 0 0,0 2 0 0 0,1 1 0 0 0,-1 0 0 0 0,0 0 0 0 0,0 0 0 0 0,1 1 0 0 0,-1-1 0 0 0,0 1 0 0 0,0-1 0 0 0,1-1 0 0 0,-1 0 0 0 0,0-1 0 0 0,0 0 0 0 0,0-1 0 0 0,1 0 0 0 0,-1 0 0 0 0,0 0 0 0 0,0 0 0 0 0,1 0 0 0 0,-1 0 0 0 0,0 0 0 0 0,0 0 0 0 0,1 0 0 0 0,-2 0 0 0 0,0 1 0 0 0,1 0 0 0 0,-1 0 0 0 0,0-1 0 0 0,-3 1 0 0 0,-1-1 0 0 0,-2 0 0 0 0,0 1 0 0 0,-1 0 0 0 0,-1 2 0 0 0,1 0 0 0 0,-1 1 0 0 0,1-1 0 0 0,-1 2 0 0 0,1-1 0 0 0,0 0 0 0 0,-1 1 0 0 0,1-1 0 0 0,0 0 0 0 0,0 1 0 0 0,-1-1 0 0 0,1 0 0 0 0,0 0 0 0 0,0 1 0 0 0,0-1 0 0 0,-1 0 0 0 0,1 0 0 0 0,0 1 0 0 0,0-1 0 0 0,-1 0 0 0 0,1 0 0 0 0,0 0 0 0 0,0-2 0 0 0,-1 0 0 0 0,1-1 0 0 0,0-1 0 0 0,0 0 0 0 0,-1 0 0 0 0,1 0 0 0 0,1 0 0 0 0,-1 0 0 0 0,0 0 0 0 0,-1 0 0 0 0,2-1 0 0 0,0-1 0 0 0,2-1 0 0 0,0 0 0 0 0,0-1 0 0 0,1 0 0 0 0,0 0 0 0 0,1-1 0 0 0,-1 1 0 0 0,0 0 0 0 0,0-1 0 0 0,0 1 0 0 0,0 0 0 0 0,0-1 0 0 0,1 1 0 0 0,1 0 0 0 0,0 0 0 0 0,1-1 0 0 0,1 1 0 0 0,0 0 0 0 0,1 0 0 0 0,-2 0 0 0 0,2 0 0 0 0,-1 0 0 0 0,0 0 0 0 0,1 0 0 0 0,-1-1 0 0 0,0 1 0 0 0,0 0 0 0 0,1 0 0 0 0,-1 0 0 0 0,0 2 0 0 0,0 0 0 0 0,1 1 0 0 0,-1 1 0 0 0,0 0 0 0 0,0 0 0 0 0,1 0 0 0 0,-1 0 0 0 0,0 0 0 0 0,0 0 0 0 0,0 0 0 0 0,1 0 0 0 0,-1 0 0 0 0,0 0 0 0 0,0 0 0 0 0,1 0 0 0 0,-2 0 0 0 0,0-2 0 0 0,-2-1 0 0 0,0 0 0 0 0,0-1 0 0 0,-1 0 0 0 0,0 0 0 0 0,-1-1 0 0 0,1 1 0 0 0,0-1 0 0 0,0 1 0 0 0,0 0 0 0 0,0 0 0 0 0,0-1 0 0 0,0 1 0 0 0,0 0 0 0 0,0 0 0 0 0,0-1 0 0 0,0 1 0 0 0,0 0 0 0 0,0 0 0 0 0,0-1 0 0 0,0 1 0 0 0,0 0 0 0 0,0 0 0 0 0,0-1 0 0 0,0 1 0 0 0,0 0 0 0 0,0 0 0 0 0,0-1 0 0 0,0 1 0 0 0,0 0 0 0 0,0 0 0 0 0,0 0 0 0 0,0-1 0 0 0,0 1 0 0 0,0 0 0 0 0,-1 0 0 0 0,-1 1 0 0 0,1 0 0 0 0,-2 0 0 0 0,1 0 0 0 0,0 1 0 0 0,-1 1 0 0 0,2 2 0 0 0,0 1 0 0 0,0 1 0 0 0,1 1 0 0 0,-1 0 0 0 0,2 0 0 0 0,-1 1 0 0 0,0-1 0 0 0,0 1 0 0 0,0-1 0 0 0,0 0 0 0 0,0 1 0 0 0,0-1 0 0 0,0 0 0 0 0,0 1 0 0 0,0-1 0 0 0,0 0 0 0 0,0 1 0 0 0,0 1 0 0 0,0 1 0 0 0,0 0 0 0 0,0 1 0 0 0,0 1 0 0 0,0-1 0 0 0,0 0 0 0 0,0-1 0 0 0,0-1 0 0 0,0 0 0 0 0,0-2 0 0 0,0 1 0 0 0,0-1 0 0 0,0 0 0 0 0,0 0 0 0 0,0 0 0 0 0,0 0 0 0 0,0 0 0 0 0,0 0 0 0 0,0 1 0 0 0,0-1 0 0 0,0 0 0 0 0,0 0 0 0 0,0 1 0 0 0,0 0 0 0 0,0 0 0 0 0,-1 0 0 0 0,0-1 0 0 0,-2 1 0 0 0,0-1 0 0 0,-1 1 0 0 0,0-1 0 0 0,-1-1 0 0 0,1 0 0 0 0,-1-2 0 0 0,1 0 0 0 0,-1 0 0 0 0,0-1 0 0 0,-1 0 0 0 0,1-1 0 0 0,1 1 0 0 0,-1 0 0 0 0,1 0 0 0 0,-1 0 0 0 0,1 0 0 0 0,0 0 0 0 0,0 0 0 0 0,0 0 0 0 0,-1 0 0 0 0,1 0 0 0 0,1 0 0 0 0,-1 0 0 0 0,0 0 0 0 0,-1 0 0 0 0,1 0 0 0 0,0 0 0 0 0,0 0 0 0 0,-1 0 0 0 0,1 0 0 0 0,0 0 0 0 0,0 0 0 0 0,-1 0 0 0 0,1 0 0 0 0,0 0 0 0 0,0 0 0 0 0,-1 0 0 0 0,1 0 0 0 0,0 0 0 0 0,0 0 0 0 0,0 0 0 0 0,-1 0 0 0 0,2-1 0 0 0,0-1 0 0 0,2 0 0 0 0,0-1 0 0 0,0-1 0 0 0,1 0 0 0 0,0-1 0 0 0,1 1 0 0 0,-1-1 0 0 0,-1 2 0 0 0,0 0 0 0 0,-2 1 0 0 0,0 1 0 0 0,-1 1 0 0 0,0 0 0 0 0,-1 0 0 0 0,1 0 0 0 0,0 0 0 0 0,-1 1 0 0 0,1-1 0 0 0,-1 0 0 0 0,3 0 0 0 0,1 0 0 0 0,2 1 0 0 0,4 0 0 0 0,1 2 0 0 0,1 0 0 0 0,1 0 0 0 0,1 0 0 0 0,0-2 0 0 0,0 1 0 0 0,-1-2 0 0 0,-1 0 0 0 0,-1 0 0 0 0,0 0 0 0 0,-2 0 0 0 0,1 0 0 0 0,-1 0 0 0 0,0 0 0 0 0,0 0 0 0 0,0 0 0 0 0,0 0 0 0 0,0 0 0 0 0,0 0 0 0 0,1 0 0 0 0,-1 0 0 0 0,0 0 0 0 0,0 0 0 0 0,1 0 0 0 0,-2 0 0 0 0,1 0 0 0 0,0 0 0 0 0,0 0 0 0 0,1 0 0 0 0,-1 0 0 0 0,0 0 0 0 0,0 0 0 0 0,1 0 0 0 0,-1 0 0 0 0,0 0 0 0 0,0 0 0 0 0,1 0 0 0 0,-1 0 0 0 0,0 0 0 0 0,0 0 0 0 0,1 0 0 0 0,-1 0 0 0 0,0 0 0 0 0,0 0 0 0 0,1 0 0 0 0,-1 0 0 0 0,0 0 0 0 0,-1-1 0 0 0,0-1 0 0 0,-1 0 0 0 0,-1-2 0 0 0,-1 1 0 0 0,0-2 0 0 0,0 2 0 0 0,0-1 0 0 0,0-1 0 0 0,-1 1 0 0 0,1-1 0 0 0,0 1 0 0 0,0 0 0 0 0,0 0 0 0 0,0-1 0 0 0,0 1 0 0 0,0 0 0 0 0,0 0 0 0 0,0-1 0 0 0,0 1 0 0 0,0 0 0 0 0,0 0 0 0 0,0-1 0 0 0,0 1 0 0 0,0 0 0 0 0,0 0 0 0 0,0 0 0 0 0,0-1 0 0 0,0 1 0 0 0,0 0 0 0 0,0 0 0 0 0,0-1 0 0 0,0 1 0 0 0,0 0 0 0 0,0 0 0 0 0,0-1 0 0 0,0 1 0 0 0,0 0 0 0 0,0 0 0 0 0,0-1 0 0 0,0 1 0 0 0,0 0 0 0 0,0 0 0 0 0,0-1 0 0 0,0 1 0 0 0,-1 1 0 0 0,0-1 0 0 0,-2 1 0 0 0,0 0 0 0 0,-1-1 0 0 0,0 0 0 0 0,-1 0 0 0 0,1 0 0 0 0,0 0 0 0 0,-1 0 0 0 0,1 1 0 0 0,0 2 0 0 0,-1-1 0 0 0,1 0 0 0 0,0 0 0 0 0,0 0 0 0 0,-1-1 0 0 0,1 0 0 0 0,0 1 0 0 0,0-1 0 0 0,-1 1 0 0 0,1 0 0 0 0,0 0 0 0 0,0 0 0 0 0,0 1 0 0 0,-1 0 0 0 0,2 0 0 0 0,0 0 0 0 0,-1 0 0 0 0,2 0 0 0 0,2 3 0 0 0,2 2 0 0 0,0 1 0 0 0,3 3 0 0 0,0 0 0 0 0,1-1 0 0 0,0 1 0 0 0,0-2 0 0 0,-1-1 0 0 0,0 0 0 0 0,0 0 0 0 0,-1-1 0 0 0,0 0 0 0 0,-2 0 0 0 0,0 0 0 0 0,-1 0 0 0 0,-1 1 0 0 0,0-1 0 0 0,1-1 0 0 0,-1 0 0 0 0,1 0 0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23T14:35:58.70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7993 7308 16383 0 0,'-1'0'0'0'0,"-1"0"0"0"0,0 0 0 0 0,-2 0 0 0 0,1 0 0 0 0,-2 0 0 0 0,1 0 0 0 0,0 0 0 0 0,-1 0 0 0 0,1 0 0 0 0,-1 0 0 0 0,1 0 0 0 0,0 0 0 0 0,0 0 0 0 0,-1 0 0 0 0,1 0 0 0 0,0 0 0 0 0,0 0 0 0 0,-1 0 0 0 0,1 0 0 0 0,0 0 0 0 0,0 0 0 0 0,-1 0 0 0 0,1 0 0 0 0,0 0 0 0 0,0 0 0 0 0,0 0 0 0 0,-1 0 0 0 0,1 0 0 0 0,0 0 0 0 0,0 0 0 0 0,-1 0 0 0 0,1 0 0 0 0,0 0 0 0 0,0 0 0 0 0,2 2 0 0 0,0 0 0 0 0,1 2 0 0 0,1 0 0 0 0,0 0 0 0 0,0 0 0 0 0,0 1 0 0 0,1-1 0 0 0,1 0 0 0 0,1 1 0 0 0,0-1 0 0 0,1 0 0 0 0,0 1 0 0 0,0-1 0 0 0,1-1 0 0 0,-1 0 0 0 0,1-1 0 0 0,-1-2 0 0 0,0 1 0 0 0,1-1 0 0 0,-1 0 0 0 0,0 0 0 0 0,0 0 0 0 0,0 1 0 0 0,1 0 0 0 0,-1-1 0 0 0,0 2 0 0 0,0-1 0 0 0,1 0 0 0 0,-1 0 0 0 0,0 1 0 0 0,0-1 0 0 0,1 0 0 0 0,-1 0 0 0 0,0-1 0 0 0,0 0 0 0 0,1 0 0 0 0,-1 0 0 0 0,0 1 0 0 0,0 0 0 0 0,0 2 0 0 0,-1-1 0 0 0,0 1 0 0 0,1 1 0 0 0,0-1 0 0 0,-1 1 0 0 0,2 0 0 0 0,-1 0 0 0 0,0-1 0 0 0,0 0 0 0 0,1 0 0 0 0,-1 0 0 0 0,0-1 0 0 0,0 0 0 0 0,1-1 0 0 0,-1 0 0 0 0,0-1 0 0 0,0 0 0 0 0,1 0 0 0 0,-1 0 0 0 0,0 0 0 0 0,0 0 0 0 0,0-1 0 0 0,1 1 0 0 0,-1 0 0 0 0,1 0 0 0 0,1 0 0 0 0,1 0 0 0 0,0 0 0 0 0,1 0 0 0 0,1 0 0 0 0,-1 0 0 0 0,1 0 0 0 0,0 0 0 0 0,-1 0 0 0 0,1 0 0 0 0,-1 0 0 0 0,1 0 0 0 0,-1 0 0 0 0,1 0 0 0 0,0 0 0 0 0,3-2 0 0 0,2-1 0 0 0,3 0 0 0 0,2-1 0 0 0,1 0 0 0 0,1 0 0 0 0,-1-1 0 0 0,-2 1 0 0 0,0-1 0 0 0,0 1 0 0 0,-1 0 0 0 0,0 0 0 0 0,0-1 0 0 0,-2 2 0 0 0,-1 0 0 0 0,-1 2 0 0 0,0 0 0 0 0,0 0 0 0 0,0 1 0 0 0,-1 0 0 0 0,1 1 0 0 0,2 2 0 0 0,3 2 0 0 0,3 3 0 0 0,3 5 0 0 0,2 2 0 0 0,1 4 0 0 0,-1 3 0 0 0,-2 3 0 0 0,-2 1 0 0 0,-2 2 0 0 0,-4-1 0 0 0,-3-1 0 0 0,-1-2 0 0 0,-4-2 0 0 0,-1-2 0 0 0,-2-3 0 0 0,-2-2 0 0 0,-2-1 0 0 0,0-1 0 0 0,-2-1 0 0 0,1-2 0 0 0,0 0 0 0 0,-1-1 0 0 0,0-1 0 0 0,-1 1 0 0 0,0-1 0 0 0,-2 0 0 0 0,0 1 0 0 0,0-1 0 0 0,0 0 0 0 0,0 1 0 0 0,-1-1 0 0 0,1 1 0 0 0,-1-1 0 0 0,1 1 0 0 0,0-1 0 0 0,-1 1 0 0 0,-1-2 0 0 0,-1 0 0 0 0,0 0 0 0 0,-2 0 0 0 0,-1 0 0 0 0,-2 0 0 0 0,0 1 0 0 0,0-2 0 0 0,-1 0 0 0 0,0-1 0 0 0,0 0 0 0 0,0-1 0 0 0,0 0 0 0 0,-2 1 0 0 0,0-1 0 0 0,-1 0 0 0 0,0 0 0 0 0,1 0 0 0 0,0 0 0 0 0,1 0 0 0 0,1 1 0 0 0,1-2 0 0 0,1 0 0 0 0,1-2 0 0 0,1 0 0 0 0,0 0 0 0 0,1-1 0 0 0,-1 0 0 0 0,1 0 0 0 0,0-1 0 0 0,2 1 0 0 0,0 0 0 0 0,1 0 0 0 0,0 0 0 0 0,1 0 0 0 0,0 0 0 0 0,0 0 0 0 0,0 0 0 0 0,0 0 0 0 0,0 0 0 0 0,0 0 0 0 0,-1 1 0 0 0,1 0 0 0 0,0 2 0 0 0,0 0 0 0 0,-1 1 0 0 0,1 0 0 0 0,0 1 0 0 0,0-1 0 0 0,-1 0 0 0 0,1 1 0 0 0,1-1 0 0 0,-1 1 0 0 0,-1-2 0 0 0,1 0 0 0 0,0 0 0 0 0,0 0 0 0 0,0-1 0 0 0,-1 2 0 0 0,1-1 0 0 0,0 1 0 0 0,0 0 0 0 0,-1 0 0 0 0,1 0 0 0 0,0 1 0 0 0,0-1 0 0 0,-1 0 0 0 0,1 1 0 0 0,0-1 0 0 0,0 0 0 0 0,-1 0 0 0 0,1 0 0 0 0,0-2 0 0 0,0 0 0 0 0,-1-1 0 0 0,1-1 0 0 0,0 0 0 0 0,0 0 0 0 0,0 0 0 0 0,-1 0 0 0 0,1 0 0 0 0,0 0 0 0 0,0 0 0 0 0,-1 0 0 0 0,1 0 0 0 0,0 0 0 0 0,0 0 0 0 0,-1 0 0 0 0,1 0 0 0 0,0 0 0 0 0,0 0 0 0 0,-1 0 0 0 0,1 0 0 0 0,0 0 0 0 0,0 0 0 0 0,0 0 0 0 0,2 2 0 0 0,1 1 0 0 0,2 0 0 0 0,1 1 0 0 0,1 0 0 0 0,1 0 0 0 0,0 1 0 0 0,0-1 0 0 0,-1 1 0 0 0,-1-1 0 0 0,-1 0 0 0 0,0 0 0 0 0,1 1 0 0 0,1-1 0 0 0,0-1 0 0 0,1 0 0 0 0,0-1 0 0 0,0-1 0 0 0,0-1 0 0 0,0 0 0 0 0,1 0 0 0 0,-1 0 0 0 0,1 0 0 0 0,-1-1 0 0 0,0 1 0 0 0,0 0 0 0 0,1 0 0 0 0,-1 0 0 0 0,0 0 0 0 0,0 0 0 0 0,0 0 0 0 0,1 0 0 0 0,-1 0 0 0 0,0 0 0 0 0,0 0 0 0 0,1 0 0 0 0,-1 0 0 0 0,0 0 0 0 0,0 0 0 0 0,1 0 0 0 0,-1 0 0 0 0,0 0 0 0 0,0 0 0 0 0,1 0 0 0 0,-1 0 0 0 0,0 0 0 0 0,0 0 0 0 0,0 0 0 0 0,1 0 0 0 0,-1 0 0 0 0,0 0 0 0 0,0 0 0 0 0,0 0 0 0 0,0 0 0 0 0,0 0 0 0 0,0 0 0 0 0,1 0 0 0 0,-1 0 0 0 0,0 0 0 0 0,0 0 0 0 0,1 0 0 0 0,-1 0 0 0 0,0 0 0 0 0,0 0 0 0 0,1 0 0 0 0,-1 0 0 0 0,0 0 0 0 0,0 0 0 0 0,0 0 0 0 0,1 0 0 0 0,-1 0 0 0 0,0 0 0 0 0,0 0 0 0 0,1 0 0 0 0,-1 0 0 0 0,0 0 0 0 0,0 0 0 0 0,1 0 0 0 0,-1 0 0 0 0,0 0 0 0 0,0-1 0 0 0,-2 0 0 0 0,0-2 0 0 0,-1 0 0 0 0,-1-1 0 0 0,0 0 0 0 0,0-1 0 0 0,0 1 0 0 0,0 0 0 0 0,-1-1 0 0 0,1 1 0 0 0,-2 0 0 0 0,-1-1 0 0 0,0 1 0 0 0,-1 0 0 0 0,0 0 0 0 0,0-1 0 0 0,-1 1 0 0 0,1 0 0 0 0,-1 0 0 0 0,1-1 0 0 0,0 1 0 0 0,-1 0 0 0 0,1 0 0 0 0,0 2 0 0 0,0 0 0 0 0,-1 1 0 0 0,1 1 0 0 0,0 0 0 0 0,0 0 0 0 0,0 0 0 0 0,-1 0 0 0 0,1 0 0 0 0,0 1 0 0 0,0-1 0 0 0,-1 0 0 0 0,1 0 0 0 0,0 0 0 0 0,0 0 0 0 0,-1 0 0 0 0,1 0 0 0 0,1 0 0 0 0,-1 0 0 0 0,-1 0 0 0 0,1 0 0 0 0,0 0 0 0 0,0 0 0 0 0,0 0 0 0 0,-1 0 0 0 0,1 0 0 0 0,0 0 0 0 0,0 0 0 0 0,-1 0 0 0 0,1 0 0 0 0,0 0 0 0 0,0 0 0 0 0,-1 0 0 0 0,1 0 0 0 0,0 0 0 0 0,0 0 0 0 0,-1 0 0 0 0,1 0 0 0 0,0 0 0 0 0,0-1 0 0 0,-1-1 0 0 0,1 0 0 0 0,0-2 0 0 0,0 1 0 0 0,0-1 0 0 0,-1 1 0 0 0,1-1 0 0 0,0 0 0 0 0,0 1 0 0 0,-1-1 0 0 0,1-1 0 0 0,0 1 0 0 0,0 0 0 0 0,-1 0 0 0 0,1 0 0 0 0,0 1 0 0 0,0 0 0 0 0,-1 0 0 0 0,1 1 0 0 0,0 0 0 0 0,0 1 0 0 0,0 0 0 0 0,-1 0 0 0 0,1 0 0 0 0,0 1 0 0 0,0-1 0 0 0,-1 1 0 0 0,1 0 0 0 0,0-1 0 0 0,0 0 0 0 0,-1 0 0 0 0,1 1 0 0 0,0-1 0 0 0,0 1 0 0 0,-1 0 0 0 0,1 0 0 0 0,1 1 0 0 0,1 1 0 0 0,2 0 0 0 0,2 2 0 0 0,1 0 0 0 0,0 0 0 0 0,2 0 0 0 0,0 1 0 0 0,1 1 0 0 0,1 1 0 0 0,1 1 0 0 0,0 0 0 0 0,1 1 0 0 0,0-1 0 0 0,-1-1 0 0 0,-1-1 0 0 0,-1-1 0 0 0,-1 0 0 0 0,-1-1 0 0 0,1 0 0 0 0,-1 0 0 0 0,0 0 0 0 0,0 0 0 0 0,0 0 0 0 0,0 1 0 0 0,0-1 0 0 0,1 0 0 0 0,-1 0 0 0 0,0 0 0 0 0,0 1 0 0 0,0-1 0 0 0,1 0 0 0 0,-1 0 0 0 0,0 1 0 0 0,0-1 0 0 0,1 0 0 0 0,0 2 0 0 0,1 1 0 0 0,0 3 0 0 0,2 1 0 0 0,0 1 0 0 0,0 0 0 0 0,0 1 0 0 0,-1-2 0 0 0,-1-1 0 0 0,0-2 0 0 0,-2-2 0 0 0,1 0 0 0 0,-1-2 0 0 0,-1 0 0 0 0,1 0 0 0 0,0 0 0 0 0,0 0 0 0 0,0 0 0 0 0,1 0 0 0 0,-1 0 0 0 0,0 0 0 0 0,0 1 0 0 0,1-1 0 0 0,-1 0 0 0 0,0 0 0 0 0,0 1 0 0 0,1-1 0 0 0,-1 0 0 0 0,0 0 0 0 0,0 1 0 0 0,0-1 0 0 0,1 0 0 0 0,-1 0 0 0 0,0 1 0 0 0,0-1 0 0 0,1 0 0 0 0,-1 0 0 0 0,0 0 0 0 0,0 1 0 0 0,1-1 0 0 0,-1 0 0 0 0,0 0 0 0 0,0 1 0 0 0,1-1 0 0 0,-1 0 0 0 0,0 0 0 0 0,0 1 0 0 0,0-1 0 0 0,1 0 0 0 0,-1 0 0 0 0,0 1 0 0 0,0-1 0 0 0,-2 0 0 0 0,1 0 0 0 0,-1 1 0 0 0,0-1 0 0 0,0-1 0 0 0,0 1 0 0 0,0-1 0 0 0,-1 0 0 0 0,0 1 0 0 0,-1 0 0 0 0,1 0 0 0 0,-2 0 0 0 0,-1-2 0 0 0,-1 0 0 0 0,0-1 0 0 0,-1-1 0 0 0,0 0 0 0 0,-1 0 0 0 0,1 0 0 0 0,-1 0 0 0 0,-1 0 0 0 0,-1 0 0 0 0,-1-1 0 0 0,0 1 0 0 0,0 0 0 0 0,-1 0 0 0 0,1 0 0 0 0,1 0 0 0 0,1 0 0 0 0,1 0 0 0 0,0 0 0 0 0,1 0 0 0 0,0 0 0 0 0,0 0 0 0 0,0 0 0 0 0,0 0 0 0 0,-1 0 0 0 0,1 0 0 0 0,0 0 0 0 0,0 0 0 0 0,0 0 0 0 0,-1 0 0 0 0,1 0 0 0 0,0 0 0 0 0,0 0 0 0 0,-1 0 0 0 0,1 0 0 0 0,1 0 0 0 0,-1 0 0 0 0,-1 0 0 0 0,1 0 0 0 0,0 0 0 0 0,0 0 0 0 0,0 0 0 0 0,-1 0 0 0 0,1 0 0 0 0,0 0 0 0 0,0 0 0 0 0,-1 0 0 0 0,1 0 0 0 0,0 0 0 0 0,0 0 0 0 0,-1 0 0 0 0,1 0 0 0 0,0 0 0 0 0,0 0 0 0 0,-1 0 0 0 0,1 0 0 0 0,0 0 0 0 0,0 0 0 0 0,-1 0 0 0 0,3 0 0 0 0,1 0 0 0 0,2 0 0 0 0,1 0 0 0 0,2 0 0 0 0,0 0 0 0 0,0 0 0 0 0,1 0 0 0 0,-1 0 0 0 0,1 0 0 0 0,-1 0 0 0 0,1 0 0 0 0,-1 0 0 0 0,0 0 0 0 0,1 0 0 0 0,0 0 0 0 0,1 0 0 0 0,0 0 0 0 0,2 0 0 0 0,0 0 0 0 0,0 0 0 0 0,1 0 0 0 0,-1 0 0 0 0,0 0 0 0 0,1 0 0 0 0,-1 0 0 0 0,1 0 0 0 0,0 0 0 0 0,-1 0 0 0 0,1 0 0 0 0,-1 0 0 0 0,0 0 0 0 0,1 0 0 0 0,-1 0 0 0 0,1 0 0 0 0,-1 0 0 0 0,1 0 0 0 0,-1 0 0 0 0,0 0 0 0 0,-1 0 0 0 0,-1 0 0 0 0,-1 0 0 0 0,-1 0 0 0 0,1 0 0 0 0,-1 0 0 0 0,0 0 0 0 0,0 0 0 0 0,0 0 0 0 0,0 0 0 0 0,0 0 0 0 0,1 0 0 0 0,-1 0 0 0 0,0 0 0 0 0,0 0 0 0 0,1 0 0 0 0,-1 0 0 0 0,0 0 0 0 0,0 0 0 0 0,0 0 0 0 0,1 0 0 0 0,-1 0 0 0 0,-1 0 0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23T14:35:58.70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7154 7903 16383 0 0,'0'-1'0'0'0,"0"0"0"0"0,0-2 0 0 0,0 0 0 0 0,0 0 0 0 0,0-1 0 0 0,0 0 0 0 0,0 0 0 0 0,0 1 0 0 0,0-1 0 0 0,0 0 0 0 0,0 0 0 0 0,0 0 0 0 0,0 0 0 0 0,-2 0 0 0 0,0 1 0 0 0,-1 0 0 0 0,-1 1 0 0 0,1 0 0 0 0,-1 0 0 0 0,0-1 0 0 0,1 0 0 0 0,0 0 0 0 0,-1-1 0 0 0,1 1 0 0 0,0-1 0 0 0,-1 0 0 0 0,1 0 0 0 0,-1 0 0 0 0,0 0 0 0 0,1 1 0 0 0,-1-1 0 0 0,2 0 0 0 0,0 0 0 0 0,0 0 0 0 0,1 1 0 0 0,0-1 0 0 0,1 0 0 0 0,0 0 0 0 0,0 1 0 0 0,0-1 0 0 0,0 0 0 0 0,0 0 0 0 0,0 0 0 0 0,0 1 0 0 0,0-1 0 0 0,0 0 0 0 0,0 0 0 0 0,0 0 0 0 0,0 2 0 0 0,0-2 0 0 0,0 0 0 0 0,0 0 0 0 0,0 1 0 0 0,0-1 0 0 0,0 0 0 0 0,0 0 0 0 0,0 0 0 0 0,0 1 0 0 0,0-1 0 0 0,0 0 0 0 0,0 0 0 0 0,0 1 0 0 0,0-1 0 0 0,-2 2 0 0 0,0 1 0 0 0,-1 0 0 0 0,-1 1 0 0 0,1-1 0 0 0,-1 2 0 0 0,0-1 0 0 0,0 0 0 0 0,0 0 0 0 0,0 0 0 0 0,1 0 0 0 0,-1 0 0 0 0,1 0 0 0 0,-1 0 0 0 0,0 0 0 0 0,0 0 0 0 0,1 0 0 0 0,-1 0 0 0 0,0 0 0 0 0,0 0 0 0 0,0 0 0 0 0,1 0 0 0 0,-1 0 0 0 0,0 1 0 0 0,0 0 0 0 0,1 2 0 0 0,-1 0 0 0 0,0-1 0 0 0,0 1 0 0 0,0 0 0 0 0,1-1 0 0 0,-1-1 0 0 0,0-1 0 0 0,0 1 0 0 0,0-1 0 0 0,1 0 0 0 0,-1 1 0 0 0,0 0 0 0 0,2-1 0 0 0,1 1 0 0 0,2-1 0 0 0,1 0 0 0 0,1 0 0 0 0,1 0 0 0 0,-1 0 0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23T14:35:58.702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7222 7487 16383 0 0,'0'4'0'0'0,"-2"5"0"0"0,0 4 0 0 0,-1 2 0 0 0,-1 0 0 0 0,1-2 0 0 0,1-3 0 0 0,0-2 0 0 0,1-3 0 0 0,1 0 0 0 0,0-1 0 0 0,0-1 0 0 0,0 1 0 0 0,0-1 0 0 0,0 0 0 0 0,0 1 0 0 0,0 0 0 0 0,0-1 0 0 0,0 1 0 0 0,0 0 0 0 0,0 0 0 0 0,0-1 0 0 0,0 1 0 0 0,-1 0 0 0 0,-1 0 0 0 0,-1 0 0 0 0,-1-1 0 0 0,1 1 0 0 0,-1 0 0 0 0,0 0 0 0 0,0-1 0 0 0,0 1 0 0 0,0 0 0 0 0,0 0 0 0 0,1 0 0 0 0,-1-1 0 0 0,0 1 0 0 0,0 0 0 0 0,0 0 0 0 0,1-1 0 0 0,-1 1 0 0 0,0 0 0 0 0,0 0 0 0 0,1 0 0 0 0,-1-1 0 0 0,0 1 0 0 0,0 0 0 0 0,0 0 0 0 0,1-1 0 0 0,-1-1 0 0 0,0 0 0 0 0,0-2 0 0 0,0 1 0 0 0,1-1 0 0 0,-1 0 0 0 0,0 0 0 0 0,0-1 0 0 0,1 1 0 0 0,-1 0 0 0 0,0 0 0 0 0,0 0 0 0 0,0 0 0 0 0,1 0 0 0 0,-1 0 0 0 0,0 0 0 0 0,0 0 0 0 0,1 0 0 0 0,-1 0 0 0 0,0 0 0 0 0,0 0 0 0 0,0 0 0 0 0,1 0 0 0 0,-1 0 0 0 0,0 0 0 0 0,0 0 0 0 0,0 0 0 0 0,1 0 0 0 0,-1 0 0 0 0,0 0 0 0 0,0 0 0 0 0,1 0 0 0 0,-1 0 0 0 0,0 0 0 0 0,0 0 0 0 0,0 0 0 0 0,1 0 0 0 0,-1-1 0 0 0,0 0 0 0 0,0-1 0 0 0,1-1 0 0 0,-1-1 0 0 0,0 0 0 0 0,0 1 0 0 0,0 1 0 0 0,2 0 0 0 0,2 1 0 0 0,2 1 0 0 0,3 0 0 0 0,3 2 0 0 0,1 0 0 0 0,2 1 0 0 0,1 1 0 0 0,1 0 0 0 0,-1-1 0 0 0,-1 0 0 0 0,-2-2 0 0 0,-2 0 0 0 0,-1 0 0 0 0,-1-1 0 0 0,-1 0 0 0 0,0 0 0 0 0,-1-1 0 0 0,1 1 0 0 0,-1 0 0 0 0,1 0 0 0 0,-1 0 0 0 0,1 0 0 0 0,0 0 0 0 0,0 0 0 0 0,0-1 0 0 0,2 0 0 0 0,1-2 0 0 0,3-2 0 0 0,0 0 0 0 0,1-3 0 0 0,-1 0 0 0 0,1-2 0 0 0,-2-1 0 0 0,0-1 0 0 0,-2 1 0 0 0,-1 0 0 0 0,0 1 0 0 0,-2 0 0 0 0,0 2 0 0 0,-1 0 0 0 0,-2 0 0 0 0,0 1 0 0 0,0 0 0 0 0,-1 1 0 0 0,0 1 0 0 0,0 1 0 0 0,0-1 0 0 0,0 2 0 0 0,0-1 0 0 0,-1 0 0 0 0,1 1 0 0 0,0-1 0 0 0,0 0 0 0 0,0 1 0 0 0,0-1 0 0 0,0 0 0 0 0,0 0 0 0 0,0 1 0 0 0,0-1 0 0 0,0 0 0 0 0,0 0 0 0 0,0 0 0 0 0,0 1 0 0 0,0-1 0 0 0,0 0 0 0 0,0 0 0 0 0,0 1 0 0 0,0-1 0 0 0,-1 0 0 0 0,-1 0 0 0 0,-1 0 0 0 0,0 1 0 0 0,-1-1 0 0 0,0 0 0 0 0,0 1 0 0 0,0 1 0 0 0,0 0 0 0 0,0 1 0 0 0,0 1 0 0 0,1 0 0 0 0,-1 0 0 0 0,0 0 0 0 0,0 0 0 0 0,0 1 0 0 0,1-1 0 0 0,-1 0 0 0 0,0 0 0 0 0,0 0 0 0 0,1 0 0 0 0,-1 0 0 0 0,0 0 0 0 0,0 0 0 0 0,0 0 0 0 0,1 0 0 0 0,-1 0 0 0 0,0 0 0 0 0,0 0 0 0 0,0 0 0 0 0,1 0 0 0 0,-1 0 0 0 0,0 0 0 0 0,0 0 0 0 0,1 0 0 0 0,-1 0 0 0 0,0 0 0 0 0,0 0 0 0 0,0 0 0 0 0,1 2 0 0 0,-1 0 0 0 0,0 1 0 0 0,0-1 0 0 0,1 0 0 0 0,-1 0 0 0 0,0-1 0 0 0,0 0 0 0 0,0-1 0 0 0,1 0 0 0 0,-1 0 0 0 0,1 1 0 0 0,0 0 0 0 0,2 1 0 0 0,0 1 0 0 0,1 1 0 0 0,0-1 0 0 0,0 1 0 0 0,1 1 0 0 0,0 0 0 0 0,2 2 0 0 0,0-1 0 0 0,0 2 0 0 0,1-1 0 0 0,0-1 0 0 0,0-1 0 0 0,0 0 0 0 0,0-1 0 0 0,0 0 0 0 0,0 0 0 0 0,-1 0 0 0 0,1-1 0 0 0,0 1 0 0 0,0 0 0 0 0,-1-1 0 0 0,-1 1 0 0 0,0 0 0 0 0,-1-1 0 0 0,1-1 0 0 0,0 0 0 0 0,1 0 0 0 0,0-1 0 0 0,1 0 0 0 0,0 1 0 0 0,0 1 0 0 0,-1-1 0 0 0,1 0 0 0 0,0-1 0 0 0,0 0 0 0 0,0 0 0 0 0,0-1 0 0 0,-1-1 0 0 0,1-1 0 0 0,-2 0 0 0 0,-1-1 0 0 0,0-1 0 0 0,-1 1 0 0 0,1-2 0 0 0,-2 0 0 0 0,1-1 0 0 0,0 1 0 0 0,0 0 0 0 0,0-1 0 0 0,0 1 0 0 0,0-2 0 0 0,0 1 0 0 0,0-2 0 0 0,0 2 0 0 0,0-1 0 0 0,0 2 0 0 0,0 0 0 0 0,0 1 0 0 0,0 0 0 0 0,0 1 0 0 0,0-1 0 0 0,0 0 0 0 0,0 1 0 0 0,0-1 0 0 0,0 0 0 0 0,0 0 0 0 0,0 1 0 0 0,0-1 0 0 0,0 1 0 0 0,0 3 0 0 0,2 1 0 0 0,0 3 0 0 0,2 2 0 0 0,1 2 0 0 0,0 1 0 0 0,1 0 0 0 0,-2-2 0 0 0,-1 0 0 0 0,-1-2 0 0 0,-1 0 0 0 0,0-1 0 0 0,-1 0 0 0 0,0-1 0 0 0,-1 1 0 0 0,1-2 0 0 0,-2-1 0 0 0,-1-3 0 0 0,0-2 0 0 0,0-2 0 0 0,-1-2 0 0 0,0-1 0 0 0,0-1 0 0 0,0 0 0 0 0,0 0 0 0 0,1 2 0 0 0,-1 1 0 0 0,0 1 0 0 0,0 2 0 0 0,0-1 0 0 0,1 2 0 0 0,-1-1 0 0 0,1 0 0 0 0,0 1 0 0 0,2-1 0 0 0,0 1 0 0 0,1-1 0 0 0,0 0 0 0 0,0 1 0 0 0,0-1 0 0 0,0 0 0 0 0,1 1 0 0 0,1 1 0 0 0,1 1 0 0 0,4 2 0 0 0,3 3 0 0 0,5 4 0 0 0,5 5 0 0 0,4 4 0 0 0,6 8 0 0 0,7 6 0 0 0,4 7 0 0 0,-1 1 0 0 0,-2-2 0 0 0,-6-4 0 0 0,-6-7 0 0 0,-7-6 0 0 0,-6-6 0 0 0,-4-5 0 0 0,-4-4 0 0 0,-2-1 0 0 0,0-1 0 0 0,-1-1 0 0 0,1 1 0 0 0,-1-1 0 0 0,-1 0 0 0 0,-2-3 0 0 0,-3-4 0 0 0,-6-6 0 0 0,-5-8 0 0 0,-6-7 0 0 0,-3-6 0 0 0,-2-2 0 0 0,2 1 0 0 0,1 2 0 0 0,4 3 0 0 0,2 3 0 0 0,3 4 0 0 0,2 4 0 0 0,2 3 0 0 0,1 2 0 0 0,3 4 0 0 0,1 1 0 0 0,1 2 0 0 0,0 1 0 0 0,1 1 0 0 0,0 0 0 0 0,-1-1 0 0 0,1 1 0 0 0,-1 0 0 0 0,0-1 0 0 0,1 0 0 0 0,-1 1 0 0 0,0-1 0 0 0,2 0 0 0 0,0 2 0 0 0,3 1 0 0 0,2 5 0 0 0,4 4 0 0 0,3 5 0 0 0,3 4 0 0 0,2 2 0 0 0,0 1 0 0 0,0-2 0 0 0,-2-2 0 0 0,-3-3 0 0 0,-3-3 0 0 0,-2-3 0 0 0,-2-4 0 0 0,-2-5 0 0 0,-4-8 0 0 0,-6-11 0 0 0,-6-17 0 0 0,-11-30 0 0 0,-11-31 0 0 0,-6-20 0 0 0,-6-11 0 0 0,0 4 0 0 0,5 18 0 0 0,8 22 0 0 0,7 23 0 0 0,8 19 0 0 0,7 17 0 0 0,5 11 0 0 0,3 8 0 0 0,2 6 0 0 0,2 1 0 0 0,0 1 0 0 0,1 0 0 0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23T14:35:58.703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-2147483648-2147483648 16383 0 0,'0'0'0'0'0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23T08:49:58.26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17338 5572 16383 0 0,'0'-1'0'0'0,"0"0"0"0"0,0-2 0 0 0,0 0 0 0 0,0 0 0 0 0,0-1 0 0 0,0 0 0 0 0,0 0 0 0 0,0 0 0 0 0,0-2 0 0 0,2 0 0 0 0,0-1 0 0 0,-1 0 0 0 0,0 1 0 0 0,0 1 0 0 0,-1 0 0 0 0,1 1 0 0 0,-1 0 0 0 0,0 0 0 0 0,0 0 0 0 0,0 1 0 0 0,-1-2 0 0 0,3-1 0 0 0,1-2 0 0 0,4-6 0 0 0,1-4 0 0 0,2-4 0 0 0,1-2 0 0 0,0-1 0 0 0,-1 1 0 0 0,-1 3 0 0 0,-2 2 0 0 0,-1 4 0 0 0,-3 3 0 0 0,-1 2 0 0 0,-1 2 0 0 0,0 0 0 0 0,0-1 0 0 0,3-2 0 0 0,1-2 0 0 0,2 0 0 0 0,2-2 0 0 0,2-2 0 0 0,2-1 0 0 0,1 0 0 0 0,-1 1 0 0 0,-1 3 0 0 0,-3 1 0 0 0,-1 3 0 0 0,-1 1 0 0 0,0 0 0 0 0,1 0 0 0 0,1-1 0 0 0,1 1 0 0 0,2-1 0 0 0,2 0 0 0 0,2-1 0 0 0,1 1 0 0 0,2 0 0 0 0,-1 1 0 0 0,-2 1 0 0 0,-2 1 0 0 0,-2 2 0 0 0,-1 0 0 0 0,-1 1 0 0 0,0 1 0 0 0,0-1 0 0 0,-1 0 0 0 0,2 1 0 0 0,0 0 0 0 0,0 1 0 0 0,0 0 0 0 0,0 1 0 0 0,1 1 0 0 0,-1 0 0 0 0,1 0 0 0 0,-1 0 0 0 0,1 0 0 0 0,-1 1 0 0 0,1-1 0 0 0,-2 0 0 0 0,0 0 0 0 0,-1 0 0 0 0,0 0 0 0 0,-1 0 0 0 0,0 0 0 0 0,-2 0 0 0 0,2 0 0 0 0,-1 0 0 0 0,1 0 0 0 0,-1 0 0 0 0,1 0 0 0 0,-1 0 0 0 0,1 2 0 0 0,-1 0 0 0 0,1 1 0 0 0,0 1 0 0 0,-1-1 0 0 0,1 1 0 0 0,0 0 0 0 0,-1 0 0 0 0,1 0 0 0 0,2 0 0 0 0,0 0 0 0 0,0 0 0 0 0,2 0 0 0 0,1 2 0 0 0,1 0 0 0 0,0 1 0 0 0,1 0 0 0 0,-1 0 0 0 0,-1-1 0 0 0,-2 0 0 0 0,-2-2 0 0 0,0 1 0 0 0,-2-1 0 0 0,1-1 0 0 0,-1 1 0 0 0,1 0 0 0 0,-1-1 0 0 0,0 1 0 0 0,1 1 0 0 0,-1 0 0 0 0,1 1 0 0 0,0 1 0 0 0,-1 0 0 0 0,1 1 0 0 0,0-1 0 0 0,-1 1 0 0 0,1 0 0 0 0,-1 0 0 0 0,1-1 0 0 0,0 1 0 0 0,-1 0 0 0 0,1-1 0 0 0,0 1 0 0 0,-1 0 0 0 0,1-1 0 0 0,-1 1 0 0 0,1 0 0 0 0,-1-1 0 0 0,-1 1 0 0 0,0-1 0 0 0,0 1 0 0 0,-1 0 0 0 0,-1-1 0 0 0,0 1 0 0 0,0 0 0 0 0,0-1 0 0 0,0 1 0 0 0,-1-1 0 0 0,2 1 0 0 0,-1 0 0 0 0,1-1 0 0 0,-1 1 0 0 0,1 0 0 0 0,-1-1 0 0 0,0 1 0 0 0,0-1 0 0 0,0 1 0 0 0,-1 0 0 0 0,2 0 0 0 0,0 2 0 0 0,1 3 0 0 0,1 0 0 0 0,0 3 0 0 0,1 3 0 0 0,-1 2 0 0 0,1 2 0 0 0,-2-1 0 0 0,-1-2 0 0 0,-1-4 0 0 0,-1-2 0 0 0,-1-3 0 0 0,-2-2 0 0 0,1-1 0 0 0,-1-1 0 0 0,-1 0 0 0 0,1 0 0 0 0,0 0 0 0 0,0 0 0 0 0,-1 1 0 0 0,1-1 0 0 0,0 0 0 0 0,0-1 0 0 0,0 0 0 0 0,0-2 0 0 0,0 0 0 0 0,0 1 0 0 0,0 0 0 0 0,0-1 0 0 0,0 0 0 0 0,0 0 0 0 0,0 1 0 0 0,0 0 0 0 0,0 0 0 0 0,0-1 0 0 0,0 0 0 0 0,0 0 0 0 0,0 0 0 0 0,0 0 0 0 0,0 0 0 0 0,0 0 0 0 0,0-1 0 0 0,0 1 0 0 0,0 0 0 0 0,0 0 0 0 0,0 0 0 0 0,0-1 0 0 0,0 1 0 0 0,0 0 0 0 0,0 0 0 0 0,0 0 0 0 0,0 0 0 0 0,0-1 0 0 0,0 1 0 0 0,0 0 0 0 0,0-1 0 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23T08:49:58.26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19064 5463 16383 0 0,'0'0'0'0'0,"0"2"0"0"0,0 0 0 0 0,0 2 0 0 0,0 2 0 0 0,0 4 0 0 0,0 3 0 0 0,0 3 0 0 0,0 1 0 0 0,0 2 0 0 0,0-2 0 0 0,0-2 0 0 0,0-2 0 0 0,0-3 0 0 0,0-2 0 0 0,0-2 0 0 0,0-2 0 0 0,0 1 0 0 0,0 0 0 0 0,0 0 0 0 0,0 2 0 0 0,0 0 0 0 0,0 0 0 0 0,0 0 0 0 0,0 1 0 0 0,0 0 0 0 0,0 0 0 0 0,0-1 0 0 0,0 1 0 0 0,0 0 0 0 0,0-1 0 0 0,0 0 0 0 0,0-1 0 0 0,0 0 0 0 0,0-2 0 0 0,0 1 0 0 0,0-2 0 0 0,0 1 0 0 0,0 0 0 0 0,0-1 0 0 0,0 1 0 0 0,0 0 0 0 0,0 0 0 0 0,0-1 0 0 0,0 1 0 0 0,0 0 0 0 0,0 0 0 0 0,0 0 0 0 0,0-1 0 0 0,0 1 0 0 0,0 0 0 0 0,0 0 0 0 0,0 0 0 0 0,0-1 0 0 0,0 1 0 0 0,0 0 0 0 0,0 0 0 0 0,0 0 0 0 0,0 0 0 0 0,0-1 0 0 0,0 1 0 0 0,0 0 0 0 0,0 0 0 0 0,0 0 0 0 0,0-1 0 0 0,0 1 0 0 0,0 0 0 0 0,0 0 0 0 0,0 0 0 0 0,0 0 0 0 0,-1-1 0 0 0,1-1 0 0 0,-2-1 0 0 0,0 0 0 0 0,-1 0 0 0 0,-1-1 0 0 0,-1 0 0 0 0,-1-1 0 0 0,-1-1 0 0 0,-1 0 0 0 0,-2 0 0 0 0,0 0 0 0 0,-1 0 0 0 0,1 1 0 0 0,-1 1 0 0 0,0-1 0 0 0,-1 1 0 0 0,0 0 0 0 0,-1 0 0 0 0,0 1 0 0 0,0 0 0 0 0,1 2 0 0 0,0 0 0 0 0,1 0 0 0 0,1-1 0 0 0,-1 0 0 0 0,0 1 0 0 0,0 0 0 0 0,0 0 0 0 0,1 0 0 0 0,0-1 0 0 0,1-1 0 0 0,0 0 0 0 0,1 0 0 0 0,-2 1 0 0 0,0 0 0 0 0,1 0 0 0 0,-1 0 0 0 0,1-1 0 0 0,0 1 0 0 0,-1 0 0 0 0,-2 2 0 0 0,-1 2 0 0 0,0 0 0 0 0,0-1 0 0 0,-1 1 0 0 0,0 0 0 0 0,-2 1 0 0 0,1 0 0 0 0,0 0 0 0 0,1-1 0 0 0,0 0 0 0 0,0 0 0 0 0,0 1 0 0 0,1-1 0 0 0,1 0 0 0 0,2-1 0 0 0,0 0 0 0 0,2-1 0 0 0,0 0 0 0 0,0 0 0 0 0,1-1 0 0 0,-1 1 0 0 0,1 0 0 0 0,0-1 0 0 0,-1 1 0 0 0,1 0 0 0 0,-1 0 0 0 0,0 0 0 0 0,1-1 0 0 0,-1 1 0 0 0,0 0 0 0 0,1 0 0 0 0,-1 0 0 0 0,1-1 0 0 0,-1 1 0 0 0,0 0 0 0 0,1 0 0 0 0,0 0 0 0 0,1 0 0 0 0,0-1 0 0 0,2 1 0 0 0,-1 0 0 0 0,2 0 0 0 0,-1 0 0 0 0,0-1 0 0 0,1 2 0 0 0,-1 0 0 0 0,0 1 0 0 0,0 1 0 0 0,1 0 0 0 0,0 1 0 0 0,0 0 0 0 0,2 0 0 0 0,0-1 0 0 0,1 1 0 0 0,0 0 0 0 0,0-1 0 0 0,0 1 0 0 0,0 0 0 0 0,0-1 0 0 0,0 1 0 0 0,0 0 0 0 0,0-1 0 0 0,0 1 0 0 0,1 0 0 0 0,0-1 0 0 0,2 1 0 0 0,0 2 0 0 0,2-1 0 0 0,1 0 0 0 0,1 0 0 0 0,1-1 0 0 0,0 0 0 0 0,-1 0 0 0 0,1 0 0 0 0,0-1 0 0 0,0 1 0 0 0,0-1 0 0 0,2 0 0 0 0,0-1 0 0 0,0 0 0 0 0,-1-2 0 0 0,0 0 0 0 0,0 0 0 0 0,-1 0 0 0 0,0 0 0 0 0,-1-1 0 0 0,1 1 0 0 0,-1 0 0 0 0,1-1 0 0 0,0 1 0 0 0,0-1 0 0 0,4 0 0 0 0,1 0 0 0 0,5 1 0 0 0,4 1 0 0 0,4 0 0 0 0,3 0 0 0 0,2 0 0 0 0,1 0 0 0 0,0-1 0 0 0,-1 0 0 0 0,-1 0 0 0 0,-1 0 0 0 0,-3-1 0 0 0,-3-1 0 0 0,-3 0 0 0 0,-3-2 0 0 0,-3 1 0 0 0,-2-1 0 0 0,-2 0 0 0 0,-1 0 0 0 0,-1-1 0 0 0,-1 1 0 0 0,0 0 0 0 0,0 0 0 0 0,0 0 0 0 0,0 0 0 0 0,-1 0 0 0 0,-1 0 0 0 0,0 0 0 0 0,-1 0 0 0 0,0 0 0 0 0,0 0 0 0 0,-1 0 0 0 0,1 0 0 0 0,0 0 0 0 0,-1 0 0 0 0,1 0 0 0 0,0 0 0 0 0,0 0 0 0 0,-1 0 0 0 0,1 0 0 0 0,0 0 0 0 0,0 0 0 0 0,0 0 0 0 0,0 0 0 0 0,-1 0 0 0 0,1 0 0 0 0,0 0 0 0 0,0 0 0 0 0,0 0 0 0 0,-1 0 0 0 0,1 0 0 0 0,0 0 0 0 0,0-1 0 0 0,0 0 0 0 0,0-1 0 0 0,-1-1 0 0 0,1-1 0 0 0,0 0 0 0 0,0 0 0 0 0,0 0 0 0 0,-1 0 0 0 0,1 1 0 0 0,0-1 0 0 0,0 0 0 0 0,0 0 0 0 0,-1 0 0 0 0,1 0 0 0 0,0 0 0 0 0,0 1 0 0 0,0-1 0 0 0,0 0 0 0 0,-1 0 0 0 0,1 0 0 0 0,0 1 0 0 0,0-1 0 0 0,0 0 0 0 0,-1-1 0 0 0,1 1 0 0 0,0-1 0 0 0,0 1 0 0 0,0-1 0 0 0,-1 1 0 0 0,1 0 0 0 0,0 0 0 0 0,0 0 0 0 0,0-1 0 0 0,0-1 0 0 0,-1-1 0 0 0,1 0 0 0 0,0-1 0 0 0,0 0 0 0 0,0 1 0 0 0,-1-1 0 0 0,1 0 0 0 0,0 0 0 0 0,0 1 0 0 0,0 0 0 0 0,-1 1 0 0 0,1-1 0 0 0,0-1 0 0 0,0 1 0 0 0,0 0 0 0 0,2-1 0 0 0,0 0 0 0 0,1 1 0 0 0,0-1 0 0 0,0 0 0 0 0,1 1 0 0 0,0 1 0 0 0,0 1 0 0 0,0 0 0 0 0,-1 1 0 0 0,1 0 0 0 0,0 1 0 0 0,-1-1 0 0 0,1 0 0 0 0,0 1 0 0 0,-1-1 0 0 0,1 0 0 0 0,-1 0 0 0 0,1 1 0 0 0,0-1 0 0 0,-1 0 0 0 0,1 0 0 0 0,0 0 0 0 0,-1 1 0 0 0,1-1 0 0 0,-1 0 0 0 0,1 1 0 0 0,0 0 0 0 0,-1 2 0 0 0,1 0 0 0 0,0 1 0 0 0,-1 0 0 0 0,1 0 0 0 0,-1 0 0 0 0,1 0 0 0 0,0 0 0 0 0,-1 0 0 0 0,1 1 0 0 0,0-1 0 0 0,-1 0 0 0 0,1 0 0 0 0,-1 0 0 0 0,1 0 0 0 0,0 0 0 0 0,-1 0 0 0 0,1 0 0 0 0,0 0 0 0 0,-1 0 0 0 0,1 0 0 0 0,-1 0 0 0 0,1 2 0 0 0,0-1 0 0 0,-1 2 0 0 0,1-1 0 0 0,0 1 0 0 0,-1 1 0 0 0,1-1 0 0 0,-1 1 0 0 0,1 0 0 0 0,0 0 0 0 0,-1 0 0 0 0,1 0 0 0 0,-1 0 0 0 0,0 0 0 0 0,0-1 0 0 0,-1 1 0 0 0,0 0 0 0 0,-1 0 0 0 0,-1 0 0 0 0,0-1 0 0 0,0 1 0 0 0,0 0 0 0 0,-1 0 0 0 0,1 0 0 0 0,0-1 0 0 0,-1 1 0 0 0,1 0 0 0 0,0 0 0 0 0,0 0 0 0 0,0 0 0 0 0,-1-1 0 0 0,1 1 0 0 0,0 0 0 0 0,0 0 0 0 0,0 0 0 0 0,0-1 0 0 0,-1 1 0 0 0,1 0 0 0 0,0 0 0 0 0,0 0 0 0 0,0-1 0 0 0,-1 1 0 0 0,1 0 0 0 0,0 0 0 0 0,0 0 0 0 0,0 0 0 0 0,-1-1 0 0 0,1 1 0 0 0,0 0 0 0 0,0 0 0 0 0,0 1 0 0 0,2 2 0 0 0,0 1 0 0 0,1 2 0 0 0,-1-1 0 0 0,0 0 0 0 0,0-2 0 0 0,-1-1 0 0 0,-1-2 0 0 0,0 1 0 0 0,0-2 0 0 0,-1 1 0 0 0,1 0 0 0 0,0-1 0 0 0,-1 1 0 0 0,-1-1 0 0 0,0 1 0 0 0,-2 0 0 0 0,1 0 0 0 0,-1 0 0 0 0,0-1 0 0 0,-1 1 0 0 0,2 0 0 0 0,0 0 0 0 0,-1 0 0 0 0,1-1 0 0 0,0 1 0 0 0,1 0 0 0 0,0 0 0 0 0,1 0 0 0 0,1 0 0 0 0,0-1 0 0 0,0 1 0 0 0,-1 0 0 0 0,2 0 0 0 0,0 0 0 0 0,2-1 0 0 0,0 1 0 0 0,0-1 0 0 0,1 0 0 0 0,-1-2 0 0 0,1 0 0 0 0,-1-1 0 0 0,0 0 0 0 0,1 0 0 0 0,3-3 0 0 0,2-1 0 0 0,3-4 0 0 0,1-3 0 0 0,1-4 0 0 0,-1-3 0 0 0,-1-2 0 0 0,-2-2 0 0 0,-3-1 0 0 0,-3 2 0 0 0,-2 2 0 0 0,-2 2 0 0 0,-1 3 0 0 0,-2 3 0 0 0,-1 3 0 0 0,0 2 0 0 0,0 2 0 0 0,-1 0 0 0 0,1 0 0 0 0,0 1 0 0 0,0 0 0 0 0,-1 0 0 0 0,1-1 0 0 0,0 1 0 0 0,0-1 0 0 0,0-1 0 0 0,0 0 0 0 0,0-1 0 0 0,0-1 0 0 0,0 0 0 0 0,0-1 0 0 0,0 0 0 0 0,0 1 0 0 0,0-1 0 0 0,0 0 0 0 0,0 0 0 0 0,1 1 0 0 0,1-1 0 0 0,0 0 0 0 0,1 1 0 0 0,0-1 0 0 0,1 0 0 0 0,0 1 0 0 0,0 1 0 0 0,0 1 0 0 0,0 0 0 0 0,0 1 0 0 0,0 0 0 0 0,0 1 0 0 0,-1-1 0 0 0,1 0 0 0 0,0 1 0 0 0,0-1 0 0 0,0 0 0 0 0,0 0 0 0 0,-1 1 0 0 0,1-1 0 0 0,0 0 0 0 0,0 0 0 0 0,2 0 0 0 0,0 1 0 0 0,1 1 0 0 0,0 0 0 0 0,1 2 0 0 0,-1-1 0 0 0,1 1 0 0 0,0 0 0 0 0,0 1 0 0 0,-1-1 0 0 0,-1 0 0 0 0,-1 0 0 0 0,1 0 0 0 0,-1 0 0 0 0,1 0 0 0 0,0 0 0 0 0,0 0 0 0 0,0 0 0 0 0,0 1 0 0 0,0 0 0 0 0,1 1 0 0 0,1 1 0 0 0,-1 1 0 0 0,-1 0 0 0 0,-1 0 0 0 0,0 0 0 0 0,-1 0 0 0 0,0 0 0 0 0,0-1 0 0 0,1 1 0 0 0,1 0 0 0 0,1 0 0 0 0,0 0 0 0 0,-1 0 0 0 0,-1-1 0 0 0,0 1 0 0 0,-1 0 0 0 0,0-1 0 0 0,0 0 0 0 0,0 0 0 0 0,-1-2 0 0 0,1 0 0 0 0,0 0 0 0 0,0 0 0 0 0,-1 0 0 0 0,1 1 0 0 0,0 1 0 0 0,0 0 0 0 0,0 1 0 0 0,-1 0 0 0 0,1 0 0 0 0,0 0 0 0 0,0 0 0 0 0,0 0 0 0 0,-1 0 0 0 0,1-1 0 0 0,0 1 0 0 0,0 0 0 0 0,0 0 0 0 0,0 0 0 0 0,-1 0 0 0 0,1-1 0 0 0,0 1 0 0 0,0 0 0 0 0,0 0 0 0 0,-1 0 0 0 0,1-1 0 0 0,0 1 0 0 0,0 0 0 0 0,0 0 0 0 0,-1 0 0 0 0,1-1 0 0 0,0 1 0 0 0,0 0 0 0 0,0 1 0 0 0,0 0 0 0 0,-1 0 0 0 0,1 1 0 0 0,0-1 0 0 0,0-1 0 0 0,0 0 0 0 0,-1 0 0 0 0,1 0 0 0 0,0 0 0 0 0,0 0 0 0 0,-1 0 0 0 0,-1-1 0 0 0,0 1 0 0 0,-1 0 0 0 0,-1 0 0 0 0,0 0 0 0 0,0-1 0 0 0,0 1 0 0 0,0 0 0 0 0,-1 0 0 0 0,1 0 0 0 0,0-1 0 0 0,0 1 0 0 0,0 0 0 0 0,0 0 0 0 0,0 0 0 0 0,0 2 0 0 0,0-1 0 0 0,0 0 0 0 0,0 0 0 0 0,0 0 0 0 0,0-1 0 0 0,0 0 0 0 0,0 0 0 0 0,0 0 0 0 0,0 0 0 0 0,0-1 0 0 0,0 1 0 0 0,0 0 0 0 0,0 0 0 0 0,0 0 0 0 0,0-1 0 0 0,0 1 0 0 0,0 0 0 0 0,0 0 0 0 0,0 0 0 0 0,0-1 0 0 0,0 1 0 0 0,0 0 0 0 0,0 0 0 0 0,0 0 0 0 0,0-1 0 0 0,0 1 0 0 0,1 0 0 0 0,0-1 0 0 0,2 0 0 0 0,0-2 0 0 0,0 0 0 0 0,1-1 0 0 0,0 0 0 0 0,1 1 0 0 0,0 0 0 0 0,1 1 0 0 0,1 1 0 0 0,1-2 0 0 0,-1 1 0 0 0,2-1 0 0 0,-1-1 0 0 0,1 0 0 0 0,-1 0 0 0 0,-2 0 0 0 0,1 0 0 0 0,-1 0 0 0 0,0 0 0 0 0,1 0 0 0 0,-1 0 0 0 0,1-1 0 0 0,-1 0 0 0 0,2-2 0 0 0,2 0 0 0 0,1 0 0 0 0,1-1 0 0 0,0 0 0 0 0,-1 0 0 0 0,-3 0 0 0 0,-1 0 0 0 0,-2 0 0 0 0,0 1 0 0 0,-1-1 0 0 0,-1 0 0 0 0,1 0 0 0 0,-1 0 0 0 0,1 0 0 0 0,0 1 0 0 0,1-1 0 0 0,0 0 0 0 0,1 0 0 0 0,0 0 0 0 0,1 1 0 0 0,1-1 0 0 0,0 0 0 0 0,-1 0 0 0 0,-1 0 0 0 0,-1 1 0 0 0,0-1 0 0 0,0 0 0 0 0,0 0 0 0 0,-1 0 0 0 0,1 0 0 0 0,1 1 0 0 0,0-1 0 0 0,1 0 0 0 0,0 0 0 0 0,1 0 0 0 0,0 1 0 0 0,-1-1 0 0 0,1 0 0 0 0,0 0 0 0 0,-1 0 0 0 0,1 1 0 0 0,0-1 0 0 0,-1 0 0 0 0,-1 0 0 0 0,-1 0 0 0 0,0 0 0 0 0,-1 1 0 0 0,0-1 0 0 0,0 0 0 0 0,-1 1 0 0 0,1 1 0 0 0,0 0 0 0 0,-1 1 0 0 0,1 1 0 0 0,0 0 0 0 0,0 0 0 0 0,-1 0 0 0 0,1 0 0 0 0,0 0 0 0 0,0 1 0 0 0,0-2 0 0 0,0 0 0 0 0,-1 0 0 0 0,1 0 0 0 0,0-1 0 0 0,0-1 0 0 0,0 0 0 0 0,-1-1 0 0 0,1-2 0 0 0,1-2 0 0 0,0-4 0 0 0,1-3 0 0 0,1-4 0 0 0,0-4 0 0 0,0-4 0 0 0,-1-2 0 0 0,-1-1 0 0 0,-2-1 0 0 0,-1 3 0 0 0,-1 2 0 0 0,0 4 0 0 0,-2 3 0 0 0,-1 2 0 0 0,0 2 0 0 0,-2 1 0 0 0,1 2 0 0 0,-1 1 0 0 0,0-1 0 0 0,0 1 0 0 0,0-2 0 0 0,0 0 0 0 0,1 1 0 0 0,1 0 0 0 0,0 1 0 0 0,0 2 0 0 0,0 0 0 0 0,0 1 0 0 0,0 0 0 0 0,0 1 0 0 0,1 0 0 0 0,0-1 0 0 0,0 1 0 0 0,0 0 0 0 0,0 1 0 0 0,0 1 0 0 0,0 0 0 0 0,0 1 0 0 0,0 0 0 0 0,1 0 0 0 0,-1 1 0 0 0,-1-1 0 0 0,0 0 0 0 0,0 0 0 0 0,-1 1 0 0 0,0-1 0 0 0,0 0 0 0 0,-1 0 0 0 0,0 1 0 0 0,1-1 0 0 0,-1 1 0 0 0,0 0 0 0 0,0 2 0 0 0,0 0 0 0 0,0 1 0 0 0,0 0 0 0 0,1 0 0 0 0,-1 0 0 0 0,0 0 0 0 0,0 0 0 0 0,0 0 0 0 0,0 0 0 0 0,1 0 0 0 0,-1 0 0 0 0,0 0 0 0 0,0 0 0 0 0,0 0 0 0 0,1 0 0 0 0,-1 0 0 0 0,0 0 0 0 0,0 0 0 0 0,0 0 0 0 0,1 0 0 0 0,-1 0 0 0 0,0 0 0 0 0,0 0 0 0 0,0 0 0 0 0,0 0 0 0 0,1 0 0 0 0,-2 0 0 0 0,0 0 0 0 0,-1 0 0 0 0,-1 0 0 0 0,0 0 0 0 0,-2 0 0 0 0,0 0 0 0 0,-1 0 0 0 0,-1 0 0 0 0,0 0 0 0 0,0 0 0 0 0,-1 0 0 0 0,0 0 0 0 0,1 0 0 0 0,1 0 0 0 0,1 0 0 0 0,1 0 0 0 0,0 0 0 0 0,0 0 0 0 0,0 0 0 0 0,1 0 0 0 0,-1 0 0 0 0,1 0 0 0 0,-1 0 0 0 0,1 0 0 0 0,-1 0 0 0 0,1 0 0 0 0,-1 0 0 0 0,0 0 0 0 0,1 0 0 0 0,-1 0 0 0 0,0 0 0 0 0,1 0 0 0 0,-1 0 0 0 0,1 0 0 0 0,-1 0 0 0 0,0 0 0 0 0,1 0 0 0 0,-1 0 0 0 0,0 0 0 0 0,1 0 0 0 0,-1 0 0 0 0,1 0 0 0 0,-1 0 0 0 0,0 0 0 0 0,1 0 0 0 0,-1 0 0 0 0,0 0 0 0 0,1 0 0 0 0,-1 0 0 0 0,1 0 0 0 0,-1 0 0 0 0,0 0 0 0 0,1 1 0 0 0,-1 0 0 0 0,0 2 0 0 0,1 0 0 0 0,-1 0 0 0 0,1 1 0 0 0,-2 0 0 0 0,0 0 0 0 0,-1 0 0 0 0,0 0 0 0 0,-2 1 0 0 0,1 0 0 0 0,0-1 0 0 0,1 1 0 0 0,1-1 0 0 0,0 0 0 0 0,1 0 0 0 0,0 0 0 0 0,2-1 0 0 0,0 1 0 0 0,0 0 0 0 0,1 0 0 0 0,0-1 0 0 0,-1 1 0 0 0,-1 0 0 0 0,0 0 0 0 0,0 0 0 0 0,1-1 0 0 0,1-1 0 0 0,0 0 0 0 0,1-2 0 0 0,0 1 0 0 0,0-1 0 0 0,0 0 0 0 0,1 0 0 0 0,-2 1 0 0 0,0 0 0 0 0,0-1 0 0 0,-1 1 0 0 0,1 0 0 0 0,1 0 0 0 0,0 0 0 0 0,-1-1 0 0 0,2 1 0 0 0,-1-1 0 0 0,0 0 0 0 0,0 0 0 0 0,1 0 0 0 0,-1 1 0 0 0,0 0 0 0 0,0 0 0 0 0,1-1 0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23T08:49:58.26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19276 6688 16383 0 0,'2'-3'0'0'0,"1"-4"0"0"0,1-6 0 0 0,2-4 0 0 0,2-4 0 0 0,1-2 0 0 0,1-1 0 0 0,-1 1 0 0 0,-1 3 0 0 0,0 3 0 0 0,-3 4 0 0 0,-2 2 0 0 0,-1 2 0 0 0,-1 2 0 0 0,-1 1 0 0 0,0 1 0 0 0,0 1 0 0 0,0 0 0 0 0,1-1 0 0 0,1-1 0 0 0,1 1 0 0 0,1-1 0 0 0,-1 1 0 0 0,1 0 0 0 0,0 1 0 0 0,0 0 0 0 0,0 0 0 0 0,0 0 0 0 0,0 1 0 0 0,0-1 0 0 0,0 0 0 0 0,-1 0 0 0 0,0 1 0 0 0,1-1 0 0 0,1-1 0 0 0,1 0 0 0 0,1-1 0 0 0,2-1 0 0 0,2 0 0 0 0,-1 1 0 0 0,-1 1 0 0 0,-1 0 0 0 0,-1 1 0 0 0,-2 0 0 0 0,-1 0 0 0 0,0 0 0 0 0,0 1 0 0 0,0 0 0 0 0,1 0 0 0 0,1 2 0 0 0,1 0 0 0 0,0 1 0 0 0,0 0 0 0 0,1 0 0 0 0,0 0 0 0 0,0 0 0 0 0,-1 0 0 0 0,1 0 0 0 0,0 1 0 0 0,-1-1 0 0 0,-1 0 0 0 0,-1 0 0 0 0,0 0 0 0 0,-1 0 0 0 0,0 0 0 0 0,0 0 0 0 0,-1 0 0 0 0,1 0 0 0 0,0 0 0 0 0,-1 0 0 0 0,1 0 0 0 0,0 0 0 0 0,0 2 0 0 0,-1 0 0 0 0,0 1 0 0 0,1 1 0 0 0,0-1 0 0 0,0 1 0 0 0,0 0 0 0 0,-1 0 0 0 0,1 0 0 0 0,0 0 0 0 0,0 0 0 0 0,0 0 0 0 0,-1 0 0 0 0,1-1 0 0 0,0 1 0 0 0,0 0 0 0 0,0 0 0 0 0,0 0 0 0 0,-1 0 0 0 0,1 1 0 0 0,0 2 0 0 0,0-1 0 0 0,0 2 0 0 0,-1-1 0 0 0,1 1 0 0 0,0 0 0 0 0,0 0 0 0 0,0-1 0 0 0,-1 1 0 0 0,1 0 0 0 0,0-1 0 0 0,0 1 0 0 0,0 0 0 0 0,-1-1 0 0 0,-1 1 0 0 0,0 0 0 0 0,-2-1 0 0 0,1 1 0 0 0,-1-1 0 0 0,0 1 0 0 0,0 0 0 0 0,-1-1 0 0 0,1 1 0 0 0,0 0 0 0 0,0-1 0 0 0,0 1 0 0 0,0-1 0 0 0,0 1 0 0 0,0 0 0 0 0,0-1 0 0 0,0 1 0 0 0,0 0 0 0 0,0-1 0 0 0,0 1 0 0 0,0-1 0 0 0,0 1 0 0 0,0 0 0 0 0,0-1 0 0 0,0 1 0 0 0,0 0 0 0 0,0-1 0 0 0,0 1 0 0 0,0-1 0 0 0,0 1 0 0 0,0-1 0 0 0,0-1 0 0 0,0-1 0 0 0,0 0 0 0 0,0-1 0 0 0,0 0 0 0 0,0 0 0 0 0,-1-1 0 0 0,0 1 0 0 0,-1 0 0 0 0,-1-1 0 0 0,-1 1 0 0 0,0 0 0 0 0,0 0 0 0 0,1 0 0 0 0,-1-1 0 0 0,0 1 0 0 0,0 0 0 0 0,0 0 0 0 0,0 0 0 0 0,-1 0 0 0 0,0-1 0 0 0,0 1 0 0 0,-1 0 0 0 0,1 0 0 0 0,1 0 0 0 0,-1-1 0 0 0,-1 1 0 0 0,0 0 0 0 0,-1 0 0 0 0,0 0 0 0 0,0-1 0 0 0,0 1 0 0 0,1-1 0 0 0,1 0 0 0 0,0-2 0 0 0,1 0 0 0 0,0-1 0 0 0,0 0 0 0 0,-1 0 0 0 0,-1 0 0 0 0,-1 0 0 0 0,0 0 0 0 0,-1 0 0 0 0,1 0 0 0 0,1 0 0 0 0,0 0 0 0 0,2 0 0 0 0,-1 0 0 0 0,1 0 0 0 0,0 0 0 0 0,-1 0 0 0 0,-1 0 0 0 0,0 0 0 0 0,0 0 0 0 0,1 0 0 0 0,0 0 0 0 0,-1 0 0 0 0,0 0 0 0 0,-1 0 0 0 0,0 0 0 0 0,1 0 0 0 0,1 0 0 0 0,0 0 0 0 0,1 0 0 0 0,0 0 0 0 0,0 0 0 0 0,0 0 0 0 0,1 0 0 0 0,-1 0 0 0 0,0 0 0 0 0,1 0 0 0 0,-1 0 0 0 0,0 0 0 0 0,0 0 0 0 0,0 0 0 0 0,1 0 0 0 0,-1 0 0 0 0,0 0 0 0 0,0 0 0 0 0,0 0 0 0 0,0 0 0 0 0,1 0 0 0 0,-1 0 0 0 0,0 0 0 0 0,1 0 0 0 0,-1 0 0 0 0,1 0 0 0 0,-1 0 0 0 0,0-1 0 0 0,0 0 0 0 0,1-2 0 0 0,1 0 0 0 0,0 0 0 0 0,1-1 0 0 0,1 0 0 0 0,0 1 0 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23T08:49:58.26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20259 6608 16383 0 0,'1'-2'0'0'0,"0"-2"0"0"0,1-3 0 0 0,1-1 0 0 0,0 0 0 0 0,-1-1 0 0 0,0 1 0 0 0,-1 1 0 0 0,-1 1 0 0 0,1 1 0 0 0,-1 1 0 0 0,0 0 0 0 0,0-1 0 0 0,1 0 0 0 0,2-1 0 0 0,0 0 0 0 0,0-2 0 0 0,1 1 0 0 0,0-1 0 0 0,-1 1 0 0 0,0-1 0 0 0,-2 1 0 0 0,0 0 0 0 0,-1 2 0 0 0,1 0 0 0 0,-2 1 0 0 0,1 0 0 0 0,0 1 0 0 0,0-1 0 0 0,1 0 0 0 0,0 1 0 0 0,1-1 0 0 0,1 0 0 0 0,1 0 0 0 0,-1 1 0 0 0,1-1 0 0 0,-2 0 0 0 0,1 0 0 0 0,-2 0 0 0 0,1 1 0 0 0,-2-1 0 0 0,1 0 0 0 0,1 0 0 0 0,0 0 0 0 0,1 0 0 0 0,1 1 0 0 0,-1-1 0 0 0,2 0 0 0 0,1 0 0 0 0,2 0 0 0 0,1 1 0 0 0,1 1 0 0 0,-1 0 0 0 0,1 2 0 0 0,-2-1 0 0 0,1 1 0 0 0,-2 0 0 0 0,-1 1 0 0 0,-1-1 0 0 0,0 0 0 0 0,-1 0 0 0 0,0 0 0 0 0,-1 0 0 0 0,1 0 0 0 0,0 0 0 0 0,-1 0 0 0 0,1 0 0 0 0,0 0 0 0 0,0 0 0 0 0,-1 1 0 0 0,1 0 0 0 0,0 1 0 0 0,0 1 0 0 0,0 1 0 0 0,0 0 0 0 0,-1 0 0 0 0,1 0 0 0 0,0 0 0 0 0,0 0 0 0 0,0-1 0 0 0,-1 1 0 0 0,1 0 0 0 0,0 0 0 0 0,0 0 0 0 0,0 0 0 0 0,-1-1 0 0 0,1 1 0 0 0,0 0 0 0 0,0 0 0 0 0,0 0 0 0 0,0 0 0 0 0,-1-1 0 0 0,1 1 0 0 0,0 0 0 0 0,0 0 0 0 0,0 0 0 0 0,-1 0 0 0 0,1 1 0 0 0,0 2 0 0 0,0-1 0 0 0,0 2 0 0 0,0-1 0 0 0,-1 1 0 0 0,1 0 0 0 0,0-1 0 0 0,0 1 0 0 0,0 0 0 0 0,-1 0 0 0 0,1-1 0 0 0,0 1 0 0 0,0 0 0 0 0,0 1 0 0 0,-1 1 0 0 0,1 0 0 0 0,-1 1 0 0 0,0 0 0 0 0,-2 1 0 0 0,0-1 0 0 0,-1-1 0 0 0,0-1 0 0 0,0 0 0 0 0,0-1 0 0 0,0 0 0 0 0,0-1 0 0 0,0 1 0 0 0,-1-1 0 0 0,0 0 0 0 0,-2-1 0 0 0,0-1 0 0 0,0 0 0 0 0,-2 1 0 0 0,0 0 0 0 0,-1 1 0 0 0,-1 1 0 0 0,-1 0 0 0 0,1 0 0 0 0,1-1 0 0 0,0-2 0 0 0,2 0 0 0 0,-1 0 0 0 0,1-1 0 0 0,1 0 0 0 0,-1-1 0 0 0,0 1 0 0 0,1 0 0 0 0,-2-1 0 0 0,0 0 0 0 0,-1 0 0 0 0,1-2 0 0 0,0 0 0 0 0,1-1 0 0 0,-1 0 0 0 0,1 0 0 0 0,0 0 0 0 0,1 0 0 0 0,-1 0 0 0 0,0 0 0 0 0,0-1 0 0 0,1 1 0 0 0,-1 0 0 0 0,0 0 0 0 0,0 0 0 0 0,0 0 0 0 0,-1 0 0 0 0,1 0 0 0 0,-1 0 0 0 0,1 0 0 0 0,0 0 0 0 0,0 0 0 0 0,0 0 0 0 0,0 0 0 0 0,0 0 0 0 0,0 0 0 0 0,1 0 0 0 0,-1 0 0 0 0,0 0 0 0 0,0 0 0 0 0,0 0 0 0 0,1-2 0 0 0,-1 0 0 0 0,0-1 0 0 0,0-1 0 0 0,-2 1 0 0 0,0-1 0 0 0,0 0 0 0 0,0 0 0 0 0,1 0 0 0 0,0 0 0 0 0,1 0 0 0 0,0 0 0 0 0,0 0 0 0 0,0 0 0 0 0,0-1 0 0 0,1-2 0 0 0,1-3 0 0 0,1-3 0 0 0,2-4 0 0 0,2-2 0 0 0,1-3 0 0 0,2 0 0 0 0,0 1 0 0 0,0 2 0 0 0,0 3 0 0 0,-1 4 0 0 0,-1 1 0 0 0,-1 2 0 0 0,-2 1 0 0 0,0 1 0 0 0,-1 2 0 0 0,0 0 0 0 0,0 1 0 0 0,0 0 0 0 0,0 1 0 0 0,-1 0 0 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23T08:49:58.26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20475 5670 16383 0 0,'0'0'0'0'0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23T08:49:58.26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20481 5740 16383 0 0,'-1'0'0'0'0,"0"0"0"0"0,-2-1 0 0 0,0 0 0 0 0,0 0 0 0 0,-1 0 0 0 0,0 0 0 0 0,0 0 0 0 0,0 0 0 0 0,0-1 0 0 0,0 1 0 0 0,0-1 0 0 0,1 1 0 0 0,-1-1 0 0 0,1 0 0 0 0,-1-1 0 0 0,0 0 0 0 0,0 0 0 0 0,1-1 0 0 0,-1 0 0 0 0,0 0 0 0 0,0 0 0 0 0,0 1 0 0 0,1-1 0 0 0,-1 0 0 0 0,0 0 0 0 0,0 0 0 0 0,0 0 0 0 0,1 1 0 0 0,-1 0 0 0 0,0 1 0 0 0,0 0 0 0 0,0 0 0 0 0,0 0 0 0 0,1 1 0 0 0,1-1 0 0 0,0 0 0 0 0,2 1 0 0 0,-1-1 0 0 0,1 0 0 0 0,0 0 0 0 0,1 0 0 0 0,-1-1 0 0 0,0 0 0 0 0,0-1 0 0 0,0 1 0 0 0,0-1 0 0 0,0 0 0 0 0,0 0 0 0 0,0 1 0 0 0,0 1 0 0 0,0-1 0 0 0,0 1 0 0 0,0 0 0 0 0,0 0 0 0 0,0-1 0 0 0,0 0 0 0 0,0 0 0 0 0,0 0 0 0 0,0-1 0 0 0,0 0 0 0 0,0 0 0 0 0,0 0 0 0 0,0 0 0 0 0,0 0 0 0 0,0 1 0 0 0,0-1 0 0 0,0 0 0 0 0,0 1 0 0 0,0 3 0 0 0,0 0 0 0 0,0 3 0 0 0,0 0 0 0 0,0 0 0 0 0,0 1 0 0 0,0 1 0 0 0,0-1 0 0 0,1-1 0 0 0,0 0 0 0 0,2 0 0 0 0,0 1 0 0 0,0-1 0 0 0,1 0 0 0 0,0 0 0 0 0,0 0 0 0 0,0 0 0 0 0,0 0 0 0 0,0 0 0 0 0,-1 0 0 0 0,1 0 0 0 0,0-1 0 0 0,0 1 0 0 0,0-1 0 0 0,0-1 0 0 0,-1 0 0 0 0,1 0 0 0 0,0-1 0 0 0,0 0 0 0 0,0 0 0 0 0,-1 0 0 0 0,0 0 0 0 0,2 0 0 0 0,-1 0 0 0 0,1 0 0 0 0,-1 0 0 0 0,1 0 0 0 0,-1 0 0 0 0,0 0 0 0 0,0 0 0 0 0,-1 0 0 0 0,1 0 0 0 0,0 0 0 0 0,0 0 0 0 0,0 0 0 0 0,0 0 0 0 0,1 0 0 0 0,-1 0 0 0 0,1 0 0 0 0,-1 0 0 0 0,0 0 0 0 0,0 0 0 0 0,0 0 0 0 0,0 0 0 0 0,0 0 0 0 0,-1 0 0 0 0,2 0 0 0 0,0 0 0 0 0,1 0 0 0 0,1 0 0 0 0,0 0 0 0 0,1 0 0 0 0,-1 0 0 0 0,-1 0 0 0 0,0 0 0 0 0,-1 0 0 0 0,-2 0 0 0 0,1 0 0 0 0,-1 0 0 0 0,1 0 0 0 0,0 0 0 0 0,1 0 0 0 0,0 0 0 0 0,-1 0 0 0 0,0 0 0 0 0,0 0 0 0 0,0 0 0 0 0,0 0 0 0 0,0 0 0 0 0,0 0 0 0 0,-1 0 0 0 0,1 0 0 0 0,0 0 0 0 0,0 0 0 0 0,0 0 0 0 0,-1 0 0 0 0,1 0 0 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23T08:49:58.26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20084 5729 16383 0 0,'0'0'0'0'0,"0"-2"0"0"0,-1 0 0 0 0,-1-1 0 0 0,0-1 0 0 0,-1 0 0 0 0,0 1 0 0 0,0-1 0 0 0,0-1 0 0 0,0-1 0 0 0,0 0 0 0 0,0 0 0 0 0,1 0 0 0 0,0-1 0 0 0,1 2 0 0 0,-1 0 0 0 0,1 0 0 0 0,0 1 0 0 0,0 0 0 0 0,0 1 0 0 0,-1-1 0 0 0,1 0 0 0 0,0 0 0 0 0,0 1 0 0 0,-1-1 0 0 0,-1 0 0 0 0,0 0 0 0 0,0 1 0 0 0,1-1 0 0 0,0 0 0 0 0,1 0 0 0 0,1 0 0 0 0,-1 0 0 0 0,0 1 0 0 0,-2-2 0 0 0,1 0 0 0 0,-2-1 0 0 0,1-1 0 0 0,-1 0 0 0 0,0-1 0 0 0,1 0 0 0 0,0 1 0 0 0,1 1 0 0 0,2 0 0 0 0,-1 2 0 0 0,0 0 0 0 0,0-1 0 0 0,-1 0 0 0 0,-1-1 0 0 0,0-1 0 0 0,-1 0 0 0 0,0-1 0 0 0,0 1 0 0 0,0 0 0 0 0,0 0 0 0 0,1 2 0 0 0,0 0 0 0 0,0 1 0 0 0,0 0 0 0 0,0 0 0 0 0,-1 1 0 0 0,0-2 0 0 0,1 0 0 0 0,-1 0 0 0 0,0 0 0 0 0,0 0 0 0 0,0 0 0 0 0,0 1 0 0 0,1 0 0 0 0,-1 0 0 0 0,1 0 0 0 0,0 0 0 0 0,0 1 0 0 0,0-1 0 0 0,-1 0 0 0 0,1 0 0 0 0,0 1 0 0 0,0-1 0 0 0,0 0 0 0 0,1 0 0 0 0,0 0 0 0 0,-1 1 0 0 0,-1-1 0 0 0,1 0 0 0 0,-1 0 0 0 0,1 0 0 0 0,-1 1 0 0 0,0-1 0 0 0,0 0 0 0 0,0 0 0 0 0,1 0 0 0 0,1 0 0 0 0,-1 1 0 0 0,2-1 0 0 0,-1 0 0 0 0,0 0 0 0 0,-1 0 0 0 0,0 1 0 0 0,-1-1 0 0 0,1 0 0 0 0,-1 0 0 0 0,1 0 0 0 0,0 1 0 0 0,2-1 0 0 0,0 0 0 0 0,0 0 0 0 0,1 0 0 0 0,0 0 0 0 0,-2 1 0 0 0,0 0 0 0 0,-1 1 0 0 0,0 0 0 0 0,-1 1 0 0 0,0 1 0 0 0,1 0 0 0 0,-1 0 0 0 0,0 0 0 0 0,0 0 0 0 0,0 0 0 0 0,0 0 0 0 0,0 0 0 0 0,0 0 0 0 0,0 0 0 0 0,1 0 0 0 0,-1 0 0 0 0,0 0 0 0 0,0 0 0 0 0,0 0 0 0 0,1 0 0 0 0,-1 0 0 0 0,0 0 0 0 0,0 0 0 0 0,0 0 0 0 0,1 0 0 0 0,-1 0 0 0 0,0 0 0 0 0,0 0 0 0 0,0 0 0 0 0,0 0 0 0 0,1 0 0 0 0,-1 0 0 0 0,0 0 0 0 0,1 0 0 0 0,-1 0 0 0 0,1 0 0 0 0,-1 0 0 0 0,0 0 0 0 0,0 0 0 0 0,0 0 0 0 0,1 0 0 0 0,-1 0 0 0 0,0 0 0 0 0,0 0 0 0 0,0 0 0 0 0,0 0 0 0 0,1 0 0 0 0,-1 0 0 0 0,0 0 0 0 0,0 0 0 0 0,0 0 0 0 0,1 0 0 0 0,-1 0 0 0 0,0 0 0 0 0,0 0 0 0 0,0 0 0 0 0,1 0 0 0 0,-1 0 0 0 0,0 0 0 0 0,0 0 0 0 0,0 0 0 0 0,0 0 0 0 0,1 0 0 0 0,-1 0 0 0 0,0 0 0 0 0,0 0 0 0 0,0 0 0 0 0,1 0 0 0 0,-1 0 0 0 0,0 0 0 0 0,0 0 0 0 0,0 0 0 0 0,1 0 0 0 0,-1 0 0 0 0,0 0 0 0 0,0 0 0 0 0,0 0 0 0 0,0 0 0 0 0,1 0 0 0 0,-1 0 0 0 0,0 0 0 0 0,0 0 0 0 0,0 0 0 0 0,1 0 0 0 0,-1 0 0 0 0,0 0 0 0 0,0 0 0 0 0,0 0 0 0 0,1 0 0 0 0,-1 0 0 0 0,0 0 0 0 0,0 0 0 0 0,0 0 0 0 0,0 1 0 0 0,1 0 0 0 0,-1 0 0 0 0,0 0 0 0 0,0 1 0 0 0,0 0 0 0 0,1 2 0 0 0,-1-1 0 0 0,0 1 0 0 0,0 0 0 0 0,0 0 0 0 0,1 0 0 0 0,-1 0 0 0 0,0 0 0 0 0,0-1 0 0 0,0 1 0 0 0,0 0 0 0 0,1 0 0 0 0,-1 0 0 0 0,0-1 0 0 0,0 1 0 0 0,0 0 0 0 0,1 0 0 0 0,-1 0 0 0 0,0 0 0 0 0,0-1 0 0 0,0 1 0 0 0,0 0 0 0 0,1 0 0 0 0,-1 0 0 0 0,0-1 0 0 0,0 1 0 0 0,0 0 0 0 0,1 0 0 0 0,-1 0 0 0 0,0-1 0 0 0,0 1 0 0 0,0 0 0 0 0,1 0 0 0 0,-1 0 0 0 0,0 0 0 0 0,0-1 0 0 0,0 1 0 0 0,0 0 0 0 0,1 0 0 0 0,-1 2 0 0 0,0 0 0 0 0,0 1 0 0 0,1-1 0 0 0,1 0 0 0 0,0 0 0 0 0,1-1 0 0 0,1 0 0 0 0,0-1 0 0 0,0 2 0 0 0,0-1 0 0 0,1 0 0 0 0,-1 0 0 0 0,0-1 0 0 0,0 0 0 0 0,0 0 0 0 0,0 0 0 0 0,0 0 0 0 0,0-1 0 0 0,-1 1 0 0 0,0 0 0 0 0,1 0 0 0 0,-1-1 0 0 0,0 1 0 0 0,1 0 0 0 0,0 0 0 0 0,0 0 0 0 0,0-1 0 0 0,0 2 0 0 0,0 0 0 0 0,0 1 0 0 0,0 1 0 0 0,0-1 0 0 0,0 1 0 0 0,-1 0 0 0 0,1-1 0 0 0,-1 0 0 0 0,0 0 0 0 0,1-2 0 0 0,-1 1 0 0 0,1-1 0 0 0,0-1 0 0 0,0 1 0 0 0,-1 0 0 0 0,1-1 0 0 0,-1 1 0 0 0,0 0 0 0 0,-1 0 0 0 0,1-1 0 0 0,0 1 0 0 0,0 0 0 0 0,0 0 0 0 0,0 0 0 0 0,0-1 0 0 0,1 1 0 0 0,0 0 0 0 0,-1 0 0 0 0,0 0 0 0 0,0 0 0 0 0,1-1 0 0 0,-1 1 0 0 0,1 0 0 0 0,-1 0 0 0 0,0 0 0 0 0,0 0 0 0 0,1 1 0 0 0,-1 2 0 0 0,0-1 0 0 0,0-1 0 0 0,0 1 0 0 0,1 1 0 0 0,-1-1 0 0 0,1 1 0 0 0,-1 1 0 0 0,1-1 0 0 0,-1 1 0 0 0,0-1 0 0 0,1-1 0 0 0,0-1 0 0 0,-1 0 0 0 0,1-1 0 0 0,0 0 0 0 0,0 0 0 0 0,0 0 0 0 0,0-1 0 0 0,0 1 0 0 0,1 0 0 0 0,-1-1 0 0 0,0 1 0 0 0,0 0 0 0 0,0 0 0 0 0,0 0 0 0 0,0-1 0 0 0,0 1 0 0 0,0 0 0 0 0,0 0 0 0 0,0 0 0 0 0,0-1 0 0 0,0 1 0 0 0,0 0 0 0 0,0 0 0 0 0,0 0 0 0 0,0-1 0 0 0,0 1 0 0 0,2 0 0 0 0,0-1 0 0 0,1 0 0 0 0,0-2 0 0 0,1 0 0 0 0,0-1 0 0 0,0 0 0 0 0,0 0 0 0 0,0 0 0 0 0,0 0 0 0 0,0 0 0 0 0,0 0 0 0 0,0 0 0 0 0,2 0 0 0 0,0-1 0 0 0,0 1 0 0 0,2 0 0 0 0,-1 1 0 0 0,1-1 0 0 0,0 0 0 0 0,3 0 0 0 0,2 0 0 0 0,0 0 0 0 0,2 0 0 0 0,0-1 0 0 0,-1-1 0 0 0,-1 0 0 0 0,-1-1 0 0 0,-1 0 0 0 0,-2-1 0 0 0,0 0 0 0 0,-1 0 0 0 0,-1 0 0 0 0,1 0 0 0 0,-1 0 0 0 0,0 0 0 0 0,1 0 0 0 0,-1 1 0 0 0,1-1 0 0 0,-1 0 0 0 0,1 0 0 0 0,0 0 0 0 0,-1 0 0 0 0,1 1 0 0 0,0-1 0 0 0,-1 0 0 0 0,1 1 0 0 0,-1 0 0 0 0,1 1 0 0 0,0-1 0 0 0,-1 1 0 0 0,1 0 0 0 0,0 1 0 0 0,-1-1 0 0 0,1 2 0 0 0,-1-1 0 0 0,1 1 0 0 0,0 0 0 0 0,-1 0 0 0 0,1 0 0 0 0,-1 0 0 0 0,0 0 0 0 0,1 0 0 0 0,-1 0 0 0 0,1 0 0 0 0,0 0 0 0 0,-1 0 0 0 0,1 0 0 0 0,0 0 0 0 0,-1 0 0 0 0,1 0 0 0 0,-1 0 0 0 0,1 0 0 0 0,0 0 0 0 0,-1 0 0 0 0,1 0 0 0 0,0 0 0 0 0,-1 0 0 0 0,1 0 0 0 0,-1 0 0 0 0,1 0 0 0 0,0 0 0 0 0,-1 0 0 0 0,1 0 0 0 0,0 0 0 0 0,1 0 0 0 0,1 0 0 0 0,1 0 0 0 0,-1 0 0 0 0,0 0 0 0 0,0 0 0 0 0,-1 0 0 0 0,0 0 0 0 0,2 0 0 0 0,-1 0 0 0 0,1 0 0 0 0,0 0 0 0 0,0 0 0 0 0,-1 0 0 0 0,-1 0 0 0 0,0 0 0 0 0,-1 0 0 0 0,0 0 0 0 0,-1 0 0 0 0,1 0 0 0 0,-1 0 0 0 0,1 0 0 0 0,-1 0 0 0 0,1 0 0 0 0,-1 0 0 0 0,-1 0 0 0 0,-1 0 0 0 0,0 0 0 0 0,-1 0 0 0 0,0 0 0 0 0,0 0 0 0 0,-1 0 0 0 0,0 0 0 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23T08:49:58.27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19692 5783 16383 0 0,'0'0'0'0'0,"0"2"0"0"0,0 0 0 0 0,0 1 0 0 0,0 1 0 0 0,0-1 0 0 0,0 1 0 0 0,0 0 0 0 0,0 0 0 0 0,0 0 0 0 0,0 0 0 0 0,0 0 0 0 0,0 0 0 0 0,0 0 0 0 0,0-1 0 0 0,0 1 0 0 0,0 0 0 0 0,0 0 0 0 0,0 2 0 0 0,0 0 0 0 0,0 1 0 0 0,0 0 0 0 0,0 1 0 0 0,0-1 0 0 0,0 1 0 0 0,0 0 0 0 0,0 0 0 0 0,0-1 0 0 0,0-1 0 0 0,0-1 0 0 0,0 0 0 0 0,0-1 0 0 0,0 0 0 0 0,0 0 0 0 0,0 0 0 0 0,0 1 0 0 0,0 1 0 0 0,0 1 0 0 0,0 0 0 0 0,0 1 0 0 0,0-1 0 0 0,0 1 0 0 0,0 0 0 0 0,0 0 0 0 0,0-1 0 0 0,0 1 0 0 0,0 0 0 0 0,0-1 0 0 0,0-1 0 0 0,0-1 0 0 0,3 0 0 0 0,-3-1 0 0 0,3 0 0 0 0,0-1 0 0 0,-3 1 0 0 0,3 0 0 0 0,-3-1 0 0 0,0 1 0 0 0,0 0 0 0 0,0 0 0 0 0,0-1 0 0 0,0 1 0 0 0,0 0 0 0 0,0 0 0 0 0,0 0 0 0 0,2 0 0 0 0,1-1 0 0 0,0 1 0 0 0,-3 0 0 0 0,3 0 0 0 0,-3 0 0 0 0,0-1 0 0 0,0 1 0 0 0,0 0 0 0 0,0-1 0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23T08:49:58.27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18347 6163 16383 0 0,'1'0'0'0'0,"0"0"0"0"0,2 0 0 0 0,0 0 0 0 0,0 0 0 0 0,1 0 0 0 0,0 0 0 0 0,0 0 0 0 0,0 0 0 0 0,0 0 0 0 0,0 0 0 0 0,-1 0 0 0 0,1 0 0 0 0,0 0 0 0 0,0 0 0 0 0,0 0 0 0 0,-1 0 0 0 0,1 0 0 0 0,0 1 0 0 0,0 1 0 0 0,0 0 0 0 0,0 1 0 0 0,-1 0 0 0 0,0 1 0 0 0,1 0 0 0 0,0 0 0 0 0,0 0 0 0 0,-1 0 0 0 0,1 0 0 0 0,0 0 0 0 0,0 0 0 0 0,0-1 0 0 0,-1 1 0 0 0,1 0 0 0 0,0 0 0 0 0,0 0 0 0 0,0 0 0 0 0,0-1 0 0 0,-1 1 0 0 0,1 0 0 0 0,0 0 0 0 0,-1 0 0 0 0,-1-1 0 0 0,0 1 0 0 0,-1 0 0 0 0,-1 0 0 0 0,0 0 0 0 0,0-1 0 0 0,0 1 0 0 0,0 0 0 0 0,0 0 0 0 0,1 0 0 0 0,0 0 0 0 0,-1-1 0 0 0,1 0 0 0 0,-1 1 0 0 0,0 0 0 0 0,0 0 0 0 0,0-1 0 0 0,0 1 0 0 0,0 0 0 0 0,0 0 0 0 0,0 0 0 0 0,0-1 0 0 0,0 1 0 0 0,0 0 0 0 0,0 0 0 0 0,0 0 0 0 0,0 0 0 0 0,0-1 0 0 0,0 1 0 0 0,0 0 0 0 0,0 0 0 0 0,0 0 0 0 0,0-1 0 0 0,0 1 0 0 0,0 0 0 0 0,0 0 0 0 0,0 0 0 0 0,0-1 0 0 0,0 1 0 0 0,0 0 0 0 0,0 0 0 0 0,0 0 0 0 0,0 0 0 0 0,0-1 0 0 0,0 1 0 0 0,0 0 0 0 0,0 0 0 0 0,0-1 0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23T08:49:58.27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19220 5025 16383 0 0,'-1'1'0'0'0,"-3"1"0"0"0,-2 2 0 0 0,-2 0 0 0 0,0 1 0 0 0,-1 0 0 0 0,1 0 0 0 0,-1-1 0 0 0,1 0 0 0 0,1 0 0 0 0,0 0 0 0 0,2-2 0 0 0,0 0 0 0 0,1 0 0 0 0,0-1 0 0 0,1 0 0 0 0,-1 1 0 0 0,-2 0 0 0 0,0 1 0 0 0,0 1 0 0 0,-2-1 0 0 0,1 1 0 0 0,-1 0 0 0 0,0 0 0 0 0,1 0 0 0 0,1 0 0 0 0,1 0 0 0 0,0 0 0 0 0,0-1 0 0 0,0 1 0 0 0,-1 0 0 0 0,-1 0 0 0 0,0 0 0 0 0,-1 0 0 0 0,1-1 0 0 0,0 1 0 0 0,0 0 0 0 0,2 0 0 0 0,0 0 0 0 0,1-1 0 0 0,0 1 0 0 0,0 0 0 0 0,1 0 0 0 0,-1 0 0 0 0,1-1 0 0 0,-1 1 0 0 0,0 0 0 0 0,0 0 0 0 0,0 0 0 0 0,1 0 0 0 0,-1-1 0 0 0,0 1 0 0 0,0 0 0 0 0,0 0 0 0 0,1 0 0 0 0,-1-1 0 0 0,0 1 0 0 0,0 0 0 0 0,0 0 0 0 0,1 0 0 0 0,-1-1 0 0 0,0 1 0 0 0,0 1 0 0 0,0 0 0 0 0,0 1 0 0 0,1 1 0 0 0,-1 0 0 0 0,0 1 0 0 0,0 0 0 0 0,0-1 0 0 0,1 1 0 0 0,-1 0 0 0 0,0 0 0 0 0,0-1 0 0 0,1 1 0 0 0,1 0 0 0 0,0-1 0 0 0,1 1 0 0 0,0 0 0 0 0,0-1 0 0 0,0 1 0 0 0,1-1 0 0 0,0-1 0 0 0,0-1 0 0 0,-1 0 0 0 0,0-1 0 0 0,0 0 0 0 0,1 0 0 0 0,-1-1 0 0 0,1 1 0 0 0,0 0 0 0 0,0-1 0 0 0,0 1 0 0 0,0 0 0 0 0,0 0 0 0 0,0-1 0 0 0,0 1 0 0 0,0 0 0 0 0,0 0 0 0 0,0 0 0 0 0,-1-1 0 0 0,1 2 0 0 0,-1 0 0 0 0,-1-1 0 0 0,1 1 0 0 0,0 1 0 0 0,0-2 0 0 0,1 1 0 0 0,-1-1 0 0 0,1 1 0 0 0,0-2 0 0 0,0 1 0 0 0,0 0 0 0 0,-1 0 0 0 0,0 0 0 0 0,0 0 0 0 0,1 1 0 0 0,0 1 0 0 0,0 1 0 0 0,0 1 0 0 0,0-2 0 0 0,0 1 0 0 0,0 0 0 0 0,0-2 0 0 0,0 0 0 0 0,0 0 0 0 0,0-1 0 0 0,0 0 0 0 0,0 0 0 0 0,0 0 0 0 0,0 1 0 0 0,0-1 0 0 0,0 1 0 0 0,0 1 0 0 0,0 0 0 0 0,0 1 0 0 0,0 0 0 0 0,0 1 0 0 0,0-1 0 0 0,0 1 0 0 0,0-2 0 0 0,0-1 0 0 0,0 0 0 0 0,0-1 0 0 0,0 0 0 0 0,0 0 0 0 0,0-1 0 0 0,0 1 0 0 0,0 0 0 0 0,0-1 0 0 0,0 1 0 0 0,0 0 0 0 0,0 0 0 0 0,0 0 0 0 0,0-1 0 0 0,0 1 0 0 0,0 0 0 0 0,0 0 0 0 0,0 0 0 0 0,0 0 0 0 0,0-1 0 0 0,0 1 0 0 0,0 0 0 0 0,0 0 0 0 0,0 0 0 0 0,0-1 0 0 0,0 1 0 0 0,0 0 0 0 0,0 0 0 0 0,0 0 0 0 0,0-1 0 0 0,0 1 0 0 0,0 0 0 0 0,0 0 0 0 0,0 0 0 0 0,0 0 0 0 0,0-1 0 0 0,0 1 0 0 0,0 0 0 0 0,0 0 0 0 0,0 0 0 0 0,0-1 0 0 0,0 1 0 0 0,0 0 0 0 0,0 0 0 0 0,0 0 0 0 0,0-1 0 0 0,0 1 0 0 0,0 0 0 0 0,0 0 0 0 0,0 0 0 0 0,0 0 0 0 0,0-1 0 0 0,0 1 0 0 0,0 0 0 0 0,0 0 0 0 0,0 0 0 0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23T08:49:58.27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9366 6268 16383 0 0,'0'2'0'0'0,"0"1"0"0"0,0 1 0 0 0,0 2 0 0 0,0-1 0 0 0,0 0 0 0 0,0 0 0 0 0,0 0 0 0 0,0-1 0 0 0,0 0 0 0 0,-1 0 0 0 0,0-1 0 0 0,-2 1 0 0 0,0 0 0 0 0,0 0 0 0 0,-1-1 0 0 0,0 1 0 0 0,0 0 0 0 0,0 0 0 0 0,0 0 0 0 0,0-1 0 0 0,1 1 0 0 0,-1 0 0 0 0,0 0 0 0 0,0 0 0 0 0,0 0 0 0 0,0-1 0 0 0,1 1 0 0 0,-1 1 0 0 0,0-1 0 0 0,0 1 0 0 0,0-1 0 0 0,1 1 0 0 0,-1-1 0 0 0,0 0 0 0 0,0 0 0 0 0,0-1 0 0 0,1 2 0 0 0,-1 0 0 0 0,0 1 0 0 0,0 1 0 0 0,0 0 0 0 0,0 1 0 0 0,-2 1 0 0 0,0 1 0 0 0,0 0 0 0 0,-1-1 0 0 0,1-1 0 0 0,0-2 0 0 0,1-1 0 0 0,-1 0 0 0 0,0-1 0 0 0,-1-1 0 0 0,0 1 0 0 0,-1-1 0 0 0,1 1 0 0 0,-1 0 0 0 0,0 1 0 0 0,-2 1 0 0 0,1 1 0 0 0,0-2 0 0 0,0 1 0 0 0,1-2 0 0 0,-1 1 0 0 0,0 1 0 0 0,-2 1 0 0 0,-1 0 0 0 0,-2 1 0 0 0,0 0 0 0 0,-1 1 0 0 0,1-2 0 0 0,0-1 0 0 0,3 0 0 0 0,0-1 0 0 0,2-2 0 0 0,1-1 0 0 0,1 0 0 0 0,-1-2 0 0 0,1 1 0 0 0,-1-1 0 0 0,1-1 0 0 0,0 1 0 0 0,-1 0 0 0 0,1 0 0 0 0,-1 0 0 0 0,0 0 0 0 0,1-1 0 0 0,-1 1 0 0 0,0 0 0 0 0,1 0 0 0 0,-1 1 0 0 0,1-1 0 0 0,-1 0 0 0 0,0 0 0 0 0,1 0 0 0 0,-1 0 0 0 0,1 0 0 0 0,1 0 0 0 0,1 0 0 0 0,0 0 0 0 0,1 0 0 0 0,0 0 0 0 0,0 0 0 0 0,1 0 0 0 0,-1 0 0 0 0,0 0 0 0 0,1 0 0 0 0,-1 0 0 0 0,0 0 0 0 0,0 0 0 0 0,0 0 0 0 0,0 0 0 0 0,-1 0 0 0 0,1 0 0 0 0,-1 0 0 0 0,1 0 0 0 0,1 0 0 0 0,-1 0 0 0 0,0 0 0 0 0,0 0 0 0 0,0 0 0 0 0,1 0 0 0 0,-1 0 0 0 0,0 0 0 0 0,0 0 0 0 0,0 0 0 0 0,1 0 0 0 0,-1 0 0 0 0,0 0 0 0 0,0 0 0 0 0,0 0 0 0 0,-2 0 0 0 0,0 0 0 0 0,-1 0 0 0 0,0-1 0 0 0,0-1 0 0 0,-2 0 0 0 0,0-1 0 0 0,-2 0 0 0 0,-1-1 0 0 0,-2 0 0 0 0,0 0 0 0 0,-1 0 0 0 0,-1 0 0 0 0,1 0 0 0 0,-1 0 0 0 0,1-2 0 0 0,-1 1 0 0 0,1-1 0 0 0,0 0 0 0 0,-1 1 0 0 0,2-1 0 0 0,0 1 0 0 0,1 0 0 0 0,2 0 0 0 0,0 1 0 0 0,2 0 0 0 0,1 0 0 0 0,0 0 0 0 0,0 0 0 0 0,1 1 0 0 0,0-1 0 0 0,-1 0 0 0 0,0 0 0 0 0,-1 0 0 0 0,-1 1 0 0 0,0-1 0 0 0,-1 0 0 0 0,1 0 0 0 0,1 0 0 0 0,1 1 0 0 0,-1-1 0 0 0,2 0 0 0 0,-1 0 0 0 0,1 0 0 0 0,1 1 0 0 0,1-1 0 0 0,0 0 0 0 0,1 1 0 0 0,0 0 0 0 0,1 2 0 0 0,-1-1 0 0 0,0 1 0 0 0,1 0 0 0 0,-1 1 0 0 0,0 0 0 0 0,1-1 0 0 0,-1 1 0 0 0,0-1 0 0 0,0 0 0 0 0,0 1 0 0 0,0-2 0 0 0,1 1 0 0 0,-1-2 0 0 0,0 0 0 0 0,0 0 0 0 0,0 2 0 0 0,1-1 0 0 0,-1 0 0 0 0,0 1 0 0 0,0 0 0 0 0,0 1 0 0 0,1-1 0 0 0,-1 1 0 0 0,0 0 0 0 0,0 0 0 0 0,1-2 0 0 0,1 0 0 0 0,0-1 0 0 0,1 0 0 0 0,1-1 0 0 0,0 0 0 0 0,0 0 0 0 0,0 0 0 0 0,0 0 0 0 0,0 0 0 0 0,1 0 0 0 0,-1 1 0 0 0,0-1 0 0 0,0 0 0 0 0,0 0 0 0 0,0 0 0 0 0,0 1 0 0 0,0-1 0 0 0,0 0 0 0 0,0 0 0 0 0,0 0 0 0 0,0 0 0 0 0,0 1 0 0 0,0-1 0 0 0,0 0 0 0 0,0 0 0 0 0,0 0 0 0 0,0 1 0 0 0,0-1 0 0 0,0 1 0 0 0,0 0 0 0 0,0 0 0 0 0,2 0 0 0 0,0-1 0 0 0,1 1 0 0 0,1-1 0 0 0,-1 0 0 0 0,1 1 0 0 0,0 1 0 0 0,0 0 0 0 0,-2 0 0 0 0,0 1 0 0 0,-1-1 0 0 0,0 1 0 0 0,0-1 0 0 0,1 0 0 0 0,1-1 0 0 0,0 0 0 0 0,1 0 0 0 0,0-1 0 0 0,0 0 0 0 0,0 0 0 0 0,0 0 0 0 0,0 0 0 0 0,-1 1 0 0 0,1 0 0 0 0,0 1 0 0 0,0 0 0 0 0,0 1 0 0 0,0 1 0 0 0,-1-1 0 0 0,1 1 0 0 0,-2 0 0 0 0,0-1 0 0 0,0 0 0 0 0,-1 0 0 0 0,0 0 0 0 0,0 0 0 0 0,0 0 0 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23T08:49:58.27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9338 6301 16383 0 0,'0'-3'0'0'0,"2"0"0"0"0,0-2 0 0 0,1 2 0 0 0,0-3 0 0 0,1 6 0 0 0,0-3 0 0 0,0 3 0 0 0,0 0 0 0 0,0 0 0 0 0,0 0 0 0 0,0 0 0 0 0,0 0 0 0 0,0 0 0 0 0,-1 0 0 0 0,1 0 0 0 0,0 0 0 0 0,0 0 0 0 0,-1 0 0 0 0,0 0 0 0 0,1 0 0 0 0,0 0 0 0 0,0 0 0 0 0,0 0 0 0 0,-1 0 0 0 0,1 0 0 0 0,0 0 0 0 0,0 0 0 0 0,0 0 0 0 0,0 0 0 0 0,-1 0 0 0 0,1 0 0 0 0,0 0 0 0 0,0 0 0 0 0,0 0 0 0 0,-1 0 0 0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23T08:49:58.27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9108 5989 16383 0 0,'0'0'0'0'0,"0"2"0"0"0,0 0 0 0 0,0 1 0 0 0,0 1 0 0 0,0-1 0 0 0,0 1 0 0 0,0 0 0 0 0,0 0 0 0 0,0 0 0 0 0,0 0 0 0 0,0 0 0 0 0,0 0 0 0 0,0 0 0 0 0,0-1 0 0 0,0 1 0 0 0,0 0 0 0 0,0 0 0 0 0,0 0 0 0 0,-2-1 0 0 0,0 2 0 0 0,-1 0 0 0 0,-1 1 0 0 0,1 1 0 0 0,-1-2 0 0 0,0 1 0 0 0,0-2 0 0 0,0 1 0 0 0,0-1 0 0 0,0-1 0 0 0,0 1 0 0 0,0 0 0 0 0,0 0 0 0 0,1-1 0 0 0,-1 1 0 0 0,0 0 0 0 0,0 0 0 0 0,0 0 0 0 0,1-1 0 0 0,-1 1 0 0 0,0 0 0 0 0,0 0 0 0 0,0 0 0 0 0,1-1 0 0 0,-1 1 0 0 0,0 0 0 0 0,0 0 0 0 0,0 0 0 0 0,0-1 0 0 0,1 1 0 0 0,-1 0 0 0 0,0 0 0 0 0,1 0 0 0 0,0 0 0 0 0,0-1 0 0 0,0 1 0 0 0,-1 0 0 0 0,1 0 0 0 0,-1 0 0 0 0,1-1 0 0 0,-1 1 0 0 0,0 0 0 0 0,0-1 0 0 0,0 0 0 0 0,0-2 0 0 0,1 0 0 0 0,-2 0 0 0 0,0 0 0 0 0,-1-1 0 0 0,-1 1 0 0 0,-1-1 0 0 0,2 0 0 0 0,-1 0 0 0 0,1 0 0 0 0,0 0 0 0 0,-1 0 0 0 0,0 0 0 0 0,0 0 0 0 0,0-2 0 0 0,-1 0 0 0 0,0-1 0 0 0,1-1 0 0 0,1 1 0 0 0,1-1 0 0 0,0 0 0 0 0,1 0 0 0 0,0 0 0 0 0,0 0 0 0 0,1 0 0 0 0,-1 0 0 0 0,0 0 0 0 0,1 0 0 0 0,-1 1 0 0 0,0-1 0 0 0,0 0 0 0 0,1 0 0 0 0,-1 0 0 0 0,0 1 0 0 0,0-1 0 0 0,0 0 0 0 0,0 0 0 0 0,1 0 0 0 0,-1 1 0 0 0,0-1 0 0 0,0 0 0 0 0,0 0 0 0 0,1 0 0 0 0,-1 0 0 0 0,2 1 0 0 0,1-1 0 0 0,0 0 0 0 0,0 0 0 0 0,1 0 0 0 0,1 1 0 0 0,-1-1 0 0 0,0 0 0 0 0,0 0 0 0 0,0 0 0 0 0,0 1 0 0 0,0-1 0 0 0,0 0 0 0 0,0 0 0 0 0,0 0 0 0 0,0 0 0 0 0,0 1 0 0 0,0-1 0 0 0,0 0 0 0 0,0 0 0 0 0,0 0 0 0 0,0 1 0 0 0,0-1 0 0 0,0 0 0 0 0,0 0 0 0 0,0 0 0 0 0,0 0 0 0 0,0 1 0 0 0,0-1 0 0 0,0 0 0 0 0,0 0 0 0 0,0 0 0 0 0,0 1 0 0 0,0-1 0 0 0,0 0 0 0 0,0 1 0 0 0,0 2 0 0 0,-1 0 0 0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23T08:49:58.27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8490 6084 16383 0 0,'0'1'0'0'0,"0"0"0"0"0,0 1 0 0 0,0 1 0 0 0,0 1 0 0 0,0 0 0 0 0,0 0 0 0 0,0 0 0 0 0,0 0 0 0 0,-1-1 0 0 0,-1 1 0 0 0,0 0 0 0 0,-1 0 0 0 0,0 0 0 0 0,-1 0 0 0 0,0 2 0 0 0,0 2 0 0 0,0 1 0 0 0,0 1 0 0 0,0-1 0 0 0,0-1 0 0 0,0 0 0 0 0,1-2 0 0 0,-1 0 0 0 0,0-1 0 0 0,0-1 0 0 0,0 0 0 0 0,1 0 0 0 0,-1 0 0 0 0,0 0 0 0 0,0-1 0 0 0,1 1 0 0 0,0 0 0 0 0,1-1 0 0 0,0 1 0 0 0,1 0 0 0 0,0 0 0 0 0,1 0 0 0 0,0-1 0 0 0,0 1 0 0 0,1 0 0 0 0,-1 0 0 0 0,0 0 0 0 0,0-1 0 0 0,0 1 0 0 0,0 0 0 0 0,0 0 0 0 0,-1 0 0 0 0,0-1 0 0 0,-2-1 0 0 0,0 0 0 0 0,0-2 0 0 0,-1 1 0 0 0,0-1 0 0 0,0 0 0 0 0,0 0 0 0 0,0-1 0 0 0,1 1 0 0 0,0 0 0 0 0,-1 0 0 0 0,0 0 0 0 0,0 0 0 0 0,0 0 0 0 0,0 0 0 0 0,1 0 0 0 0,-1 0 0 0 0,0 0 0 0 0,0 0 0 0 0,0 0 0 0 0,1 0 0 0 0,-1 0 0 0 0,0 0 0 0 0,0 0 0 0 0,0 0 0 0 0,1-1 0 0 0,-1 0 0 0 0,0-1 0 0 0,0-1 0 0 0,0-1 0 0 0,0 0 0 0 0,1 0 0 0 0,-1 0 0 0 0,0 1 0 0 0,0-1 0 0 0,0 0 0 0 0,1 0 0 0 0,-1 0 0 0 0,0 0 0 0 0,1 0 0 0 0,0 0 0 0 0,2 1 0 0 0,0-1 0 0 0,1 0 0 0 0,0 0 0 0 0,0 0 0 0 0,0 1 0 0 0,0-1 0 0 0,0 0 0 0 0,0 0 0 0 0,1 0 0 0 0,-1 1 0 0 0,0-1 0 0 0,0 0 0 0 0,0 0 0 0 0,0 1 0 0 0,0-1 0 0 0,0 1 0 0 0,0-1 0 0 0,0 0 0 0 0,0 0 0 0 0,0 0 0 0 0,0 1 0 0 0,0-1 0 0 0,0 0 0 0 0,0 0 0 0 0,0 0 0 0 0,0 1 0 0 0,0-1 0 0 0,0 0 0 0 0,0 1 0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1-15T21:00:08.55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16383 0 0,'0'0'0'0'0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1-15T21:00:08.55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-2147483648-2147483648 16383 0 0,'0'0'0'0'0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1-15T23:48:02.4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0-2147483648 16383 0 0,'0'0'0'0'0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1-15T23:48:02.4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0-2147483648 16383 0 0,'0'0'0'0'0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1-15T23:48:02.4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16384 4096 16383 0 0,'0'0'0'0'0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1-15T23:48:02.4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16384 16384 16383 0 0,'0'0'0'0'0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1-15T23:48:02.4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16384 4096 16383 0 0,'0'0'0'0'0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1-15T23:48:02.4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16384 16384 16383 0 0,'0'0'0'0'0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1-15T23:48:02.4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16383 0 0,'0'0'0'0'0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1-15T23:48:02.4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16383 0 0,'0'0'0'0'0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1-19T00:12:01.9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0-2147483648 16383 0 0,'0'0'0'0'0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23T08:49:58.2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21453 5200 16383 0 0,'-2'-1'0'0'0,"-4"-2"0"0"0,-2-2 0 0 0,-1-1 0 0 0,-1-1 0 0 0,0 0 0 0 0,-2-1 0 0 0,-1 0 0 0 0,-1 0 0 0 0,-1 0 0 0 0,0 2 0 0 0,0 1 0 0 0,-1 2 0 0 0,2 1 0 0 0,2 1 0 0 0,1 1 0 0 0,0 1 0 0 0,0-1 0 0 0,-3 0 0 0 0,-2 1 0 0 0,-2-1 0 0 0,-1 0 0 0 0,-2 0 0 0 0,0 0 0 0 0,0 0 0 0 0,1 0 0 0 0,2 0 0 0 0,1 0 0 0 0,0 0 0 0 0,2 0 0 0 0,-2 0 0 0 0,-1 0 0 0 0,-2 0 0 0 0,1 0 0 0 0,0 0 0 0 0,1 0 0 0 0,1 0 0 0 0,1 0 0 0 0,0 0 0 0 0,1 0 0 0 0,-1 0 0 0 0,1-1 0 0 0,-1-2 0 0 0,-2-1 0 0 0,-2 1 0 0 0,-1 1 0 0 0,-1 0 0 0 0,-1 2 0 0 0,0-1 0 0 0,0 1 0 0 0,1-1 0 0 0,0-3 0 0 0,0-4 0 0 0,-3-2 0 0 0,-2-3 0 0 0,-1-2 0 0 0,-3 0 0 0 0,-2-1 0 0 0,-3 0 0 0 0,0 0 0 0 0,-2 1 0 0 0,-1-1 0 0 0,1 1 0 0 0,-1-1 0 0 0,1 1 0 0 0,-1 0 0 0 0,2 1 0 0 0,3 2 0 0 0,4 1 0 0 0,3 2 0 0 0,5 0 0 0 0,3 2 0 0 0,2-1 0 0 0,2 1 0 0 0,0 0 0 0 0,1-1 0 0 0,0 1 0 0 0,-1-1 0 0 0,0 1 0 0 0,0 1 0 0 0,0 1 0 0 0,0 2 0 0 0,0 1 0 0 0,-1 0 0 0 0,1 1 0 0 0,0-2 0 0 0,0-1 0 0 0,-1-1 0 0 0,0-2 0 0 0,-3 0 0 0 0,0 1 0 0 0,-3 0 0 0 0,0 1 0 0 0,-1 1 0 0 0,0 2 0 0 0,0 1 0 0 0,0 1 0 0 0,0-1 0 0 0,-2 2 0 0 0,-1-1 0 0 0,-1 0 0 0 0,-5 0 0 0 0,-4 1 0 0 0,-3-1 0 0 0,-4 0 0 0 0,-2 0 0 0 0,-1 0 0 0 0,0 0 0 0 0,-1 0 0 0 0,1 0 0 0 0,-1 0 0 0 0,1 0 0 0 0,1 0 0 0 0,2 0 0 0 0,2 0 0 0 0,2 0 0 0 0,0 0 0 0 0,1 0 0 0 0,0 0 0 0 0,0 0 0 0 0,0-2 0 0 0,0-1 0 0 0,0-1 0 0 0,0-2 0 0 0,0-1 0 0 0,0-1 0 0 0,0 0 0 0 0,0 0 0 0 0,0 1 0 0 0,0-1 0 0 0,-1 0 0 0 0,1 0 0 0 0,-2-1 0 0 0,-3-2 0 0 0,-3-1 0 0 0,-3-2 0 0 0,0 0 0 0 0,0-1 0 0 0,0-1 0 0 0,2 1 0 0 0,0 0 0 0 0,0 2 0 0 0,1-1 0 0 0,0 0 0 0 0,1-1 0 0 0,0 1 0 0 0,3-1 0 0 0,1 0 0 0 0,1-1 0 0 0,1 1 0 0 0,1 0 0 0 0,1 0 0 0 0,3 0 0 0 0,1 1 0 0 0,1 2 0 0 0,1 1 0 0 0,0 2 0 0 0,1 1 0 0 0,1 0 0 0 0,3 1 0 0 0,4-1 0 0 0,2 1 0 0 0,3 0 0 0 0,1-1 0 0 0,-1 1 0 0 0,-2-1 0 0 0,-3 1 0 0 0,-6-1 0 0 0,-7 0 0 0 0,-7-1 0 0 0,-6-1 0 0 0,-5-3 0 0 0,-5 0 0 0 0,-2-2 0 0 0,-2 0 0 0 0,0 0 0 0 0,0-1 0 0 0,-1 0 0 0 0,3 1 0 0 0,3 1 0 0 0,3 1 0 0 0,3 1 0 0 0,5 1 0 0 0,2 1 0 0 0,3 1 0 0 0,1 1 0 0 0,-3 0 0 0 0,-2 1 0 0 0,-3-1 0 0 0,-3 1 0 0 0,-1-1 0 0 0,-1 1 0 0 0,0 1 0 0 0,0 1 0 0 0,2 2 0 0 0,3 1 0 0 0,3 2 0 0 0,2 0 0 0 0,0 0 0 0 0,-2 0 0 0 0,-2 0 0 0 0,-2 1 0 0 0,-2-1 0 0 0,-1 0 0 0 0,-1 0 0 0 0,-1 1 0 0 0,0 2 0 0 0,0 2 0 0 0,1 0 0 0 0,-1 0 0 0 0,2 0 0 0 0,1-2 0 0 0,2-1 0 0 0,2 0 0 0 0,1-2 0 0 0,1 1 0 0 0,4-1 0 0 0,3-1 0 0 0,3 1 0 0 0,3 0 0 0 0,1 0 0 0 0,0 0 0 0 0,2 0 0 0 0,-1 0 0 0 0,0-2 0 0 0,-2-1 0 0 0,-1-1 0 0 0,0-2 0 0 0,-2-1 0 0 0,0-1 0 0 0,0 0 0 0 0,0 0 0 0 0,-2 0 0 0 0,0 1 0 0 0,-1-1 0 0 0,0 0 0 0 0,1 0 0 0 0,1 1 0 0 0,0-1 0 0 0,2 0 0 0 0,2 1 0 0 0,0-1 0 0 0,2 0 0 0 0,4 1 0 0 0,4-1 0 0 0,2 1 0 0 0,3-1 0 0 0,1 0 0 0 0,1 1 0 0 0,-1 0 0 0 0,-3 3 0 0 0,-3 1 0 0 0,-4 1 0 0 0,1 2 0 0 0,2-1 0 0 0,0 2 0 0 0,2-1 0 0 0,2-1 0 0 0,1-2 0 0 0,-2-1 0 0 0,0-2 0 0 0,0-1 0 0 0,1 0 0 0 0,2-1 0 0 0,0 1 0 0 0,1 2 0 0 0,0 1 0 0 0,1 0 0 0 0,0 0 0 0 0,0 0 0 0 0,0 0 0 0 0,0-1 0 0 0,0 0 0 0 0,0 0 0 0 0,-1 0 0 0 0,1 1 0 0 0,0-1 0 0 0,0 2 0 0 0,-1 0 0 0 0,1 1 0 0 0,0 0 0 0 0,0-1 0 0 0,-1 2 0 0 0,1-2 0 0 0,0 1 0 0 0,0 0 0 0 0,-1-1 0 0 0,1 0 0 0 0,0 1 0 0 0,-1-1 0 0 0,1 0 0 0 0,0 1 0 0 0,0 1 0 0 0,-1 0 0 0 0,1-1 0 0 0,0 0 0 0 0,0 0 0 0 0,-1 1 0 0 0,1 0 0 0 0,0 1 0 0 0,1 0 0 0 0,2 0 0 0 0,0 0 0 0 0,1-2 0 0 0,1 1 0 0 0,0-1 0 0 0,-2 0 0 0 0,1-2 0 0 0,0 0 0 0 0,2 1 0 0 0,0-1 0 0 0,0 1 0 0 0,1-1 0 0 0,1 0 0 0 0,-1 2 0 0 0,1 0 0 0 0,-1 1 0 0 0,1 0 0 0 0,-1 1 0 0 0,1 0 0 0 0,-1 0 0 0 0,1 0 0 0 0,-1 1 0 0 0,0-3 0 0 0,1 1 0 0 0,-1-1 0 0 0,0 1 0 0 0,1 0 0 0 0,-1 0 0 0 0,0 1 0 0 0,1 0 0 0 0,-1 0 0 0 0,1 0 0 0 0,-1 0 0 0 0,0 0 0 0 0,1 0 0 0 0,-1 0 0 0 0,0 0 0 0 0,1 0 0 0 0,-1 0 0 0 0,1-1 0 0 0,-1-1 0 0 0,0 1 0 0 0,1-1 0 0 0,0 0 0 0 0,1-2 0 0 0,0 1 0 0 0,0 0 0 0 0,0 0 0 0 0,-2 2 0 0 0,1-1 0 0 0,0-2 0 0 0,-1 1 0 0 0,0-1 0 0 0,1-1 0 0 0,-1 0 0 0 0,0 1 0 0 0,1 2 0 0 0,-1-1 0 0 0,0 0 0 0 0,1 1 0 0 0,0 1 0 0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2-23T08:49:58.2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-2147483648 0 16383 0 0,'0'0'0'0'0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7FF19B-E2B5-43A0-8C81-4A7670A48F3B}" type="datetimeFigureOut">
              <a:rPr lang="en-GB" smtClean="0"/>
              <a:t>25/08/2025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FA6C05-2E38-4906-B5A3-708581AD6D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161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A6C05-2E38-4906-B5A3-708581AD6DDC}" type="slidenum">
              <a:rPr lang="en-GB" smtClean="0"/>
              <a:t>99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54213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sldNum="0"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pn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2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3" Type="http://schemas.openxmlformats.org/officeDocument/2006/relationships/image" Target="../media/image76.jpeg"/><Relationship Id="rId7" Type="http://schemas.openxmlformats.org/officeDocument/2006/relationships/image" Target="../media/image79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Relationship Id="rId9" Type="http://schemas.openxmlformats.org/officeDocument/2006/relationships/image" Target="../media/image81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3.jpeg"/><Relationship Id="rId7" Type="http://schemas.openxmlformats.org/officeDocument/2006/relationships/image" Target="../media/image87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6.jpeg"/><Relationship Id="rId5" Type="http://schemas.openxmlformats.org/officeDocument/2006/relationships/image" Target="../media/image85.jpeg"/><Relationship Id="rId4" Type="http://schemas.openxmlformats.org/officeDocument/2006/relationships/image" Target="../media/image84.jpeg"/><Relationship Id="rId9" Type="http://schemas.openxmlformats.org/officeDocument/2006/relationships/image" Target="../media/image8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Relationship Id="rId9" Type="http://schemas.openxmlformats.org/officeDocument/2006/relationships/image" Target="../media/image10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2.jpeg"/><Relationship Id="rId5" Type="http://schemas.openxmlformats.org/officeDocument/2006/relationships/image" Target="../media/image111.jpeg"/><Relationship Id="rId4" Type="http://schemas.openxmlformats.org/officeDocument/2006/relationships/image" Target="../media/image11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13" Type="http://schemas.openxmlformats.org/officeDocument/2006/relationships/customXml" Target="../ink/ink6.xml"/><Relationship Id="rId18" Type="http://schemas.openxmlformats.org/officeDocument/2006/relationships/image" Target="../media/image127.png"/><Relationship Id="rId3" Type="http://schemas.openxmlformats.org/officeDocument/2006/relationships/image" Target="../media/image118.png"/><Relationship Id="rId7" Type="http://schemas.openxmlformats.org/officeDocument/2006/relationships/customXml" Target="../ink/ink3.xml"/><Relationship Id="rId12" Type="http://schemas.openxmlformats.org/officeDocument/2006/relationships/image" Target="../media/image124.png"/><Relationship Id="rId17" Type="http://schemas.openxmlformats.org/officeDocument/2006/relationships/customXml" Target="../ink/ink8.xml"/><Relationship Id="rId2" Type="http://schemas.openxmlformats.org/officeDocument/2006/relationships/image" Target="../media/image117.png"/><Relationship Id="rId16" Type="http://schemas.openxmlformats.org/officeDocument/2006/relationships/image" Target="../media/image126.png"/><Relationship Id="rId20" Type="http://schemas.openxmlformats.org/officeDocument/2006/relationships/image" Target="../media/image1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1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5" Type="http://schemas.openxmlformats.org/officeDocument/2006/relationships/customXml" Target="../ink/ink7.xml"/><Relationship Id="rId10" Type="http://schemas.openxmlformats.org/officeDocument/2006/relationships/image" Target="../media/image123.png"/><Relationship Id="rId19" Type="http://schemas.openxmlformats.org/officeDocument/2006/relationships/customXml" Target="../ink/ink9.xml"/><Relationship Id="rId4" Type="http://schemas.openxmlformats.org/officeDocument/2006/relationships/image" Target="../media/image119.png"/><Relationship Id="rId9" Type="http://schemas.openxmlformats.org/officeDocument/2006/relationships/customXml" Target="../ink/ink4.xml"/><Relationship Id="rId14" Type="http://schemas.openxmlformats.org/officeDocument/2006/relationships/image" Target="../media/image12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0.png"/><Relationship Id="rId4" Type="http://schemas.openxmlformats.org/officeDocument/2006/relationships/image" Target="../media/image12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7" Type="http://schemas.openxmlformats.org/officeDocument/2006/relationships/image" Target="../media/image138.jpeg"/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7.jpeg"/><Relationship Id="rId5" Type="http://schemas.openxmlformats.org/officeDocument/2006/relationships/image" Target="../media/image136.jpeg"/><Relationship Id="rId4" Type="http://schemas.openxmlformats.org/officeDocument/2006/relationships/image" Target="../media/image135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jpeg"/><Relationship Id="rId3" Type="http://schemas.openxmlformats.org/officeDocument/2006/relationships/image" Target="../media/image140.jpeg"/><Relationship Id="rId7" Type="http://schemas.openxmlformats.org/officeDocument/2006/relationships/image" Target="../media/image136.jpeg"/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3.jpeg"/><Relationship Id="rId5" Type="http://schemas.openxmlformats.org/officeDocument/2006/relationships/image" Target="../media/image142.jpeg"/><Relationship Id="rId4" Type="http://schemas.openxmlformats.org/officeDocument/2006/relationships/image" Target="../media/image141.jpeg"/><Relationship Id="rId9" Type="http://schemas.openxmlformats.org/officeDocument/2006/relationships/image" Target="../media/image145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8.png"/><Relationship Id="rId4" Type="http://schemas.openxmlformats.org/officeDocument/2006/relationships/image" Target="../media/image36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eg"/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e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jpe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image" Target="../media/image161.jpe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5.png"/><Relationship Id="rId13" Type="http://schemas.openxmlformats.org/officeDocument/2006/relationships/image" Target="../media/image178.png"/><Relationship Id="rId3" Type="http://schemas.openxmlformats.org/officeDocument/2006/relationships/customXml" Target="../ink/ink11.xml"/><Relationship Id="rId7" Type="http://schemas.openxmlformats.org/officeDocument/2006/relationships/customXml" Target="../ink/ink13.xml"/><Relationship Id="rId12" Type="http://schemas.openxmlformats.org/officeDocument/2006/relationships/customXml" Target="../ink/ink15.xml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4.png"/><Relationship Id="rId11" Type="http://schemas.openxmlformats.org/officeDocument/2006/relationships/image" Target="../media/image177.png"/><Relationship Id="rId5" Type="http://schemas.openxmlformats.org/officeDocument/2006/relationships/customXml" Target="../ink/ink12.xml"/><Relationship Id="rId10" Type="http://schemas.openxmlformats.org/officeDocument/2006/relationships/customXml" Target="../ink/ink14.xml"/><Relationship Id="rId4" Type="http://schemas.openxmlformats.org/officeDocument/2006/relationships/image" Target="../media/image173.png"/><Relationship Id="rId9" Type="http://schemas.openxmlformats.org/officeDocument/2006/relationships/image" Target="../media/image165.png"/></Relationships>
</file>

<file path=ppt/slides/_rels/slide5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85.png"/><Relationship Id="rId18" Type="http://schemas.openxmlformats.org/officeDocument/2006/relationships/customXml" Target="../ink/ink23.xml"/><Relationship Id="rId26" Type="http://schemas.openxmlformats.org/officeDocument/2006/relationships/customXml" Target="../ink/ink27.xml"/><Relationship Id="rId21" Type="http://schemas.openxmlformats.org/officeDocument/2006/relationships/image" Target="../media/image189.png"/><Relationship Id="rId34" Type="http://schemas.openxmlformats.org/officeDocument/2006/relationships/customXml" Target="../ink/ink31.xml"/><Relationship Id="rId7" Type="http://schemas.openxmlformats.org/officeDocument/2006/relationships/image" Target="../media/image182.png"/><Relationship Id="rId12" Type="http://schemas.openxmlformats.org/officeDocument/2006/relationships/customXml" Target="../ink/ink20.xml"/><Relationship Id="rId17" Type="http://schemas.openxmlformats.org/officeDocument/2006/relationships/image" Target="../media/image187.png"/><Relationship Id="rId25" Type="http://schemas.openxmlformats.org/officeDocument/2006/relationships/image" Target="../media/image191.png"/><Relationship Id="rId33" Type="http://schemas.openxmlformats.org/officeDocument/2006/relationships/image" Target="../media/image195.png"/><Relationship Id="rId2" Type="http://schemas.openxmlformats.org/officeDocument/2006/relationships/image" Target="../media/image166.jpeg"/><Relationship Id="rId16" Type="http://schemas.openxmlformats.org/officeDocument/2006/relationships/customXml" Target="../ink/ink22.xml"/><Relationship Id="rId20" Type="http://schemas.openxmlformats.org/officeDocument/2006/relationships/customXml" Target="../ink/ink24.xml"/><Relationship Id="rId29" Type="http://schemas.openxmlformats.org/officeDocument/2006/relationships/image" Target="../media/image193.png"/><Relationship Id="rId1" Type="http://schemas.openxmlformats.org/officeDocument/2006/relationships/slideLayout" Target="../slideLayouts/slideLayout5.xml"/><Relationship Id="rId6" Type="http://schemas.openxmlformats.org/officeDocument/2006/relationships/customXml" Target="../ink/ink17.xml"/><Relationship Id="rId11" Type="http://schemas.openxmlformats.org/officeDocument/2006/relationships/image" Target="../media/image184.png"/><Relationship Id="rId24" Type="http://schemas.openxmlformats.org/officeDocument/2006/relationships/customXml" Target="../ink/ink26.xml"/><Relationship Id="rId32" Type="http://schemas.openxmlformats.org/officeDocument/2006/relationships/customXml" Target="../ink/ink30.xml"/><Relationship Id="rId37" Type="http://schemas.openxmlformats.org/officeDocument/2006/relationships/image" Target="../media/image197.png"/><Relationship Id="rId5" Type="http://schemas.openxmlformats.org/officeDocument/2006/relationships/image" Target="../media/image181.png"/><Relationship Id="rId15" Type="http://schemas.openxmlformats.org/officeDocument/2006/relationships/image" Target="../media/image186.png"/><Relationship Id="rId23" Type="http://schemas.openxmlformats.org/officeDocument/2006/relationships/image" Target="../media/image190.png"/><Relationship Id="rId28" Type="http://schemas.openxmlformats.org/officeDocument/2006/relationships/customXml" Target="../ink/ink28.xml"/><Relationship Id="rId36" Type="http://schemas.openxmlformats.org/officeDocument/2006/relationships/customXml" Target="../ink/ink32.xml"/><Relationship Id="rId10" Type="http://schemas.openxmlformats.org/officeDocument/2006/relationships/customXml" Target="../ink/ink19.xml"/><Relationship Id="rId19" Type="http://schemas.openxmlformats.org/officeDocument/2006/relationships/image" Target="../media/image188.png"/><Relationship Id="rId31" Type="http://schemas.openxmlformats.org/officeDocument/2006/relationships/image" Target="../media/image194.png"/><Relationship Id="rId4" Type="http://schemas.openxmlformats.org/officeDocument/2006/relationships/customXml" Target="../ink/ink16.xml"/><Relationship Id="rId9" Type="http://schemas.openxmlformats.org/officeDocument/2006/relationships/image" Target="../media/image183.png"/><Relationship Id="rId14" Type="http://schemas.openxmlformats.org/officeDocument/2006/relationships/customXml" Target="../ink/ink21.xml"/><Relationship Id="rId22" Type="http://schemas.openxmlformats.org/officeDocument/2006/relationships/customXml" Target="../ink/ink25.xml"/><Relationship Id="rId27" Type="http://schemas.openxmlformats.org/officeDocument/2006/relationships/image" Target="../media/image192.png"/><Relationship Id="rId30" Type="http://schemas.openxmlformats.org/officeDocument/2006/relationships/customXml" Target="../ink/ink29.xml"/><Relationship Id="rId35" Type="http://schemas.openxmlformats.org/officeDocument/2006/relationships/image" Target="../media/image196.png"/><Relationship Id="rId8" Type="http://schemas.openxmlformats.org/officeDocument/2006/relationships/customXml" Target="../ink/ink18.xml"/><Relationship Id="rId3" Type="http://schemas.openxmlformats.org/officeDocument/2006/relationships/image" Target="../media/image167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7" Type="http://schemas.openxmlformats.org/officeDocument/2006/relationships/image" Target="../media/image176.png"/><Relationship Id="rId2" Type="http://schemas.openxmlformats.org/officeDocument/2006/relationships/image" Target="../media/image16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2.png"/><Relationship Id="rId5" Type="http://schemas.openxmlformats.org/officeDocument/2006/relationships/image" Target="../media/image171.png"/><Relationship Id="rId4" Type="http://schemas.openxmlformats.org/officeDocument/2006/relationships/image" Target="../media/image170.jpe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2.png"/><Relationship Id="rId3" Type="http://schemas.openxmlformats.org/officeDocument/2006/relationships/image" Target="../media/image180.png"/><Relationship Id="rId7" Type="http://schemas.openxmlformats.org/officeDocument/2006/relationships/image" Target="../media/image201.png"/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0.png"/><Relationship Id="rId5" Type="http://schemas.openxmlformats.org/officeDocument/2006/relationships/image" Target="../media/image199.png"/><Relationship Id="rId4" Type="http://schemas.openxmlformats.org/officeDocument/2006/relationships/image" Target="../media/image198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9.png"/><Relationship Id="rId3" Type="http://schemas.openxmlformats.org/officeDocument/2006/relationships/image" Target="../media/image204.png"/><Relationship Id="rId7" Type="http://schemas.openxmlformats.org/officeDocument/2006/relationships/image" Target="../media/image208.png"/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7.png"/><Relationship Id="rId5" Type="http://schemas.openxmlformats.org/officeDocument/2006/relationships/image" Target="../media/image206.png"/><Relationship Id="rId4" Type="http://schemas.openxmlformats.org/officeDocument/2006/relationships/image" Target="../media/image20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jpeg"/><Relationship Id="rId2" Type="http://schemas.openxmlformats.org/officeDocument/2006/relationships/image" Target="../media/image210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png"/><Relationship Id="rId7" Type="http://schemas.openxmlformats.org/officeDocument/2006/relationships/image" Target="../media/image217.png"/><Relationship Id="rId2" Type="http://schemas.openxmlformats.org/officeDocument/2006/relationships/image" Target="../media/image21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6.png"/><Relationship Id="rId5" Type="http://schemas.openxmlformats.org/officeDocument/2006/relationships/image" Target="../media/image216.png"/><Relationship Id="rId4" Type="http://schemas.openxmlformats.org/officeDocument/2006/relationships/image" Target="../media/image21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jpeg"/><Relationship Id="rId2" Type="http://schemas.openxmlformats.org/officeDocument/2006/relationships/image" Target="../media/image218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1.jpeg"/><Relationship Id="rId4" Type="http://schemas.openxmlformats.org/officeDocument/2006/relationships/image" Target="../media/image220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jpeg"/><Relationship Id="rId2" Type="http://schemas.openxmlformats.org/officeDocument/2006/relationships/image" Target="../media/image222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5.jpeg"/><Relationship Id="rId4" Type="http://schemas.openxmlformats.org/officeDocument/2006/relationships/image" Target="../media/image224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7.jpeg"/><Relationship Id="rId2" Type="http://schemas.openxmlformats.org/officeDocument/2006/relationships/image" Target="../media/image226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9.jpeg"/><Relationship Id="rId4" Type="http://schemas.openxmlformats.org/officeDocument/2006/relationships/image" Target="../media/image228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1.jpeg"/><Relationship Id="rId2" Type="http://schemas.openxmlformats.org/officeDocument/2006/relationships/image" Target="../media/image230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3.png"/><Relationship Id="rId4" Type="http://schemas.openxmlformats.org/officeDocument/2006/relationships/image" Target="../media/image232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5.jpeg"/><Relationship Id="rId2" Type="http://schemas.openxmlformats.org/officeDocument/2006/relationships/image" Target="../media/image234.jpe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7.jpeg"/><Relationship Id="rId2" Type="http://schemas.openxmlformats.org/officeDocument/2006/relationships/image" Target="../media/image23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8.jpe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9.jpeg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customXml" Target="../ink/ink33.xml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9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2.jpeg"/><Relationship Id="rId2" Type="http://schemas.openxmlformats.org/officeDocument/2006/relationships/image" Target="../media/image241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44.jpeg"/><Relationship Id="rId4" Type="http://schemas.openxmlformats.org/officeDocument/2006/relationships/image" Target="../media/image243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245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47.png"/><Relationship Id="rId4" Type="http://schemas.openxmlformats.org/officeDocument/2006/relationships/image" Target="../media/image246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3.png"/><Relationship Id="rId3" Type="http://schemas.openxmlformats.org/officeDocument/2006/relationships/image" Target="../media/image248.jpeg"/><Relationship Id="rId7" Type="http://schemas.openxmlformats.org/officeDocument/2006/relationships/image" Target="../media/image252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1.jpeg"/><Relationship Id="rId5" Type="http://schemas.openxmlformats.org/officeDocument/2006/relationships/image" Target="../media/image250.jpeg"/><Relationship Id="rId4" Type="http://schemas.openxmlformats.org/officeDocument/2006/relationships/image" Target="../media/image249.jpeg"/><Relationship Id="rId9" Type="http://schemas.openxmlformats.org/officeDocument/2006/relationships/image" Target="../media/image254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1.png"/><Relationship Id="rId3" Type="http://schemas.openxmlformats.org/officeDocument/2006/relationships/image" Target="../media/image256.png"/><Relationship Id="rId7" Type="http://schemas.openxmlformats.org/officeDocument/2006/relationships/image" Target="../media/image260.png"/><Relationship Id="rId2" Type="http://schemas.openxmlformats.org/officeDocument/2006/relationships/image" Target="../media/image25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9.png"/><Relationship Id="rId5" Type="http://schemas.openxmlformats.org/officeDocument/2006/relationships/image" Target="../media/image258.png"/><Relationship Id="rId4" Type="http://schemas.openxmlformats.org/officeDocument/2006/relationships/image" Target="../media/image257.png"/><Relationship Id="rId9" Type="http://schemas.openxmlformats.org/officeDocument/2006/relationships/image" Target="../media/image262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4.jpeg"/><Relationship Id="rId2" Type="http://schemas.openxmlformats.org/officeDocument/2006/relationships/image" Target="../media/image263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6.jpeg"/><Relationship Id="rId4" Type="http://schemas.openxmlformats.org/officeDocument/2006/relationships/image" Target="../media/image265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8.jpeg"/><Relationship Id="rId2" Type="http://schemas.openxmlformats.org/officeDocument/2006/relationships/image" Target="../media/image267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0.jpeg"/><Relationship Id="rId4" Type="http://schemas.openxmlformats.org/officeDocument/2006/relationships/image" Target="../media/image269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2.jpeg"/><Relationship Id="rId2" Type="http://schemas.openxmlformats.org/officeDocument/2006/relationships/image" Target="../media/image27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4.jpeg"/><Relationship Id="rId4" Type="http://schemas.openxmlformats.org/officeDocument/2006/relationships/image" Target="../media/image273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6.png"/><Relationship Id="rId2" Type="http://schemas.openxmlformats.org/officeDocument/2006/relationships/image" Target="../media/image275.png"/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8.jpeg"/><Relationship Id="rId2" Type="http://schemas.openxmlformats.org/officeDocument/2006/relationships/image" Target="../media/image277.jpeg"/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image" Target="../media/image279.png"/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2.jpeg"/><Relationship Id="rId2" Type="http://schemas.openxmlformats.org/officeDocument/2006/relationships/image" Target="../media/image28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2.jpeg"/><Relationship Id="rId5" Type="http://schemas.openxmlformats.org/officeDocument/2006/relationships/image" Target="../media/image283.jpeg"/><Relationship Id="rId4" Type="http://schemas.openxmlformats.org/officeDocument/2006/relationships/image" Target="../media/image264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5.jpeg"/><Relationship Id="rId2" Type="http://schemas.openxmlformats.org/officeDocument/2006/relationships/image" Target="../media/image284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8.png"/><Relationship Id="rId5" Type="http://schemas.openxmlformats.org/officeDocument/2006/relationships/image" Target="../media/image287.png"/><Relationship Id="rId4" Type="http://schemas.openxmlformats.org/officeDocument/2006/relationships/image" Target="../media/image286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jpeg"/><Relationship Id="rId2" Type="http://schemas.openxmlformats.org/officeDocument/2006/relationships/image" Target="../media/image289.png"/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2.png"/><Relationship Id="rId2" Type="http://schemas.openxmlformats.org/officeDocument/2006/relationships/image" Target="../media/image291.jpeg"/><Relationship Id="rId1" Type="http://schemas.openxmlformats.org/officeDocument/2006/relationships/slideLayout" Target="../slideLayouts/slideLayout5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4.jpeg"/><Relationship Id="rId2" Type="http://schemas.openxmlformats.org/officeDocument/2006/relationships/image" Target="../media/image293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96.png"/><Relationship Id="rId4" Type="http://schemas.openxmlformats.org/officeDocument/2006/relationships/image" Target="../media/image295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8.jpeg"/><Relationship Id="rId2" Type="http://schemas.openxmlformats.org/officeDocument/2006/relationships/image" Target="../media/image29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00.png"/><Relationship Id="rId4" Type="http://schemas.openxmlformats.org/officeDocument/2006/relationships/image" Target="../media/image299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2.png"/><Relationship Id="rId2" Type="http://schemas.openxmlformats.org/officeDocument/2006/relationships/image" Target="../media/image301.jpeg"/><Relationship Id="rId1" Type="http://schemas.openxmlformats.org/officeDocument/2006/relationships/slideLayout" Target="../slideLayouts/slideLayout5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4.png"/><Relationship Id="rId2" Type="http://schemas.openxmlformats.org/officeDocument/2006/relationships/image" Target="../media/image303.jpeg"/><Relationship Id="rId1" Type="http://schemas.openxmlformats.org/officeDocument/2006/relationships/slideLayout" Target="../slideLayouts/slideLayout5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5.jpeg"/><Relationship Id="rId1" Type="http://schemas.openxmlformats.org/officeDocument/2006/relationships/slideLayout" Target="../slideLayouts/slideLayout5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7.png"/><Relationship Id="rId2" Type="http://schemas.openxmlformats.org/officeDocument/2006/relationships/image" Target="../media/image30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0.png"/><Relationship Id="rId5" Type="http://schemas.openxmlformats.org/officeDocument/2006/relationships/image" Target="../media/image309.png"/><Relationship Id="rId4" Type="http://schemas.openxmlformats.org/officeDocument/2006/relationships/image" Target="../media/image308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png"/><Relationship Id="rId2" Type="http://schemas.openxmlformats.org/officeDocument/2006/relationships/image" Target="../media/image31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2.png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customXml" Target="../ink/ink36.xml"/><Relationship Id="rId13" Type="http://schemas.openxmlformats.org/officeDocument/2006/relationships/image" Target="../media/image328.png"/><Relationship Id="rId18" Type="http://schemas.openxmlformats.org/officeDocument/2006/relationships/customXml" Target="../ink/ink41.xml"/><Relationship Id="rId26" Type="http://schemas.openxmlformats.org/officeDocument/2006/relationships/customXml" Target="../ink/ink45.xml"/><Relationship Id="rId3" Type="http://schemas.openxmlformats.org/officeDocument/2006/relationships/image" Target="../media/image314.jpeg"/><Relationship Id="rId21" Type="http://schemas.openxmlformats.org/officeDocument/2006/relationships/image" Target="../media/image332.png"/><Relationship Id="rId7" Type="http://schemas.openxmlformats.org/officeDocument/2006/relationships/image" Target="../media/image325.png"/><Relationship Id="rId12" Type="http://schemas.openxmlformats.org/officeDocument/2006/relationships/customXml" Target="../ink/ink38.xml"/><Relationship Id="rId17" Type="http://schemas.openxmlformats.org/officeDocument/2006/relationships/image" Target="../media/image330.png"/><Relationship Id="rId25" Type="http://schemas.openxmlformats.org/officeDocument/2006/relationships/image" Target="../media/image334.png"/><Relationship Id="rId2" Type="http://schemas.openxmlformats.org/officeDocument/2006/relationships/image" Target="../media/image313.jpeg"/><Relationship Id="rId16" Type="http://schemas.openxmlformats.org/officeDocument/2006/relationships/customXml" Target="../ink/ink40.xml"/><Relationship Id="rId20" Type="http://schemas.openxmlformats.org/officeDocument/2006/relationships/customXml" Target="../ink/ink42.xml"/><Relationship Id="rId29" Type="http://schemas.openxmlformats.org/officeDocument/2006/relationships/image" Target="../media/image336.png"/><Relationship Id="rId1" Type="http://schemas.openxmlformats.org/officeDocument/2006/relationships/slideLayout" Target="../slideLayouts/slideLayout5.xml"/><Relationship Id="rId6" Type="http://schemas.openxmlformats.org/officeDocument/2006/relationships/customXml" Target="../ink/ink35.xml"/><Relationship Id="rId11" Type="http://schemas.openxmlformats.org/officeDocument/2006/relationships/image" Target="../media/image327.png"/><Relationship Id="rId24" Type="http://schemas.openxmlformats.org/officeDocument/2006/relationships/customXml" Target="../ink/ink44.xml"/><Relationship Id="rId5" Type="http://schemas.openxmlformats.org/officeDocument/2006/relationships/image" Target="../media/image324.png"/><Relationship Id="rId15" Type="http://schemas.openxmlformats.org/officeDocument/2006/relationships/image" Target="../media/image329.png"/><Relationship Id="rId23" Type="http://schemas.openxmlformats.org/officeDocument/2006/relationships/image" Target="../media/image333.png"/><Relationship Id="rId28" Type="http://schemas.openxmlformats.org/officeDocument/2006/relationships/customXml" Target="../ink/ink46.xml"/><Relationship Id="rId10" Type="http://schemas.openxmlformats.org/officeDocument/2006/relationships/customXml" Target="../ink/ink37.xml"/><Relationship Id="rId19" Type="http://schemas.openxmlformats.org/officeDocument/2006/relationships/image" Target="../media/image331.png"/><Relationship Id="rId31" Type="http://schemas.openxmlformats.org/officeDocument/2006/relationships/image" Target="../media/image337.png"/><Relationship Id="rId4" Type="http://schemas.openxmlformats.org/officeDocument/2006/relationships/customXml" Target="../ink/ink34.xml"/><Relationship Id="rId9" Type="http://schemas.openxmlformats.org/officeDocument/2006/relationships/image" Target="../media/image326.png"/><Relationship Id="rId14" Type="http://schemas.openxmlformats.org/officeDocument/2006/relationships/customXml" Target="../ink/ink39.xml"/><Relationship Id="rId22" Type="http://schemas.openxmlformats.org/officeDocument/2006/relationships/customXml" Target="../ink/ink43.xml"/><Relationship Id="rId27" Type="http://schemas.openxmlformats.org/officeDocument/2006/relationships/image" Target="../media/image335.png"/><Relationship Id="rId30" Type="http://schemas.openxmlformats.org/officeDocument/2006/relationships/customXml" Target="../ink/ink4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5.jpeg"/><Relationship Id="rId1" Type="http://schemas.openxmlformats.org/officeDocument/2006/relationships/slideLayout" Target="../slideLayouts/slideLayout5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7.png"/><Relationship Id="rId2" Type="http://schemas.openxmlformats.org/officeDocument/2006/relationships/image" Target="../media/image31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8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jpeg"/><Relationship Id="rId2" Type="http://schemas.openxmlformats.org/officeDocument/2006/relationships/image" Target="../media/image31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1.jpe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3.png"/><Relationship Id="rId2" Type="http://schemas.openxmlformats.org/officeDocument/2006/relationships/image" Target="../media/image322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87.png"/><Relationship Id="rId4" Type="http://schemas.openxmlformats.org/officeDocument/2006/relationships/image" Target="../media/image324.jpeg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5.jpeg"/><Relationship Id="rId1" Type="http://schemas.openxmlformats.org/officeDocument/2006/relationships/slideLayout" Target="../slideLayouts/slideLayout5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8.png"/><Relationship Id="rId1" Type="http://schemas.openxmlformats.org/officeDocument/2006/relationships/slideLayout" Target="../slideLayouts/slideLayout5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9.jpeg"/><Relationship Id="rId1" Type="http://schemas.openxmlformats.org/officeDocument/2006/relationships/slideLayout" Target="../slideLayouts/slideLayout5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0.jpeg"/><Relationship Id="rId1" Type="http://schemas.openxmlformats.org/officeDocument/2006/relationships/slideLayout" Target="../slideLayouts/slideLayout5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2.png"/><Relationship Id="rId2" Type="http://schemas.openxmlformats.org/officeDocument/2006/relationships/image" Target="../media/image34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3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5.jpeg"/><Relationship Id="rId2" Type="http://schemas.openxmlformats.org/officeDocument/2006/relationships/image" Target="../media/image34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47.png"/><Relationship Id="rId4" Type="http://schemas.openxmlformats.org/officeDocument/2006/relationships/image" Target="../media/image346.jpe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customXml" Target="../ink/ink4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8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customXml" Target="../ink/ink49.xml"/><Relationship Id="rId7" Type="http://schemas.openxmlformats.org/officeDocument/2006/relationships/image" Target="../media/image35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0.jpeg"/><Relationship Id="rId5" Type="http://schemas.openxmlformats.org/officeDocument/2006/relationships/image" Target="../media/image349.jpeg"/><Relationship Id="rId4" Type="http://schemas.openxmlformats.org/officeDocument/2006/relationships/image" Target="../media/image129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customXml" Target="../ink/ink5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52.png"/><Relationship Id="rId4" Type="http://schemas.openxmlformats.org/officeDocument/2006/relationships/customXml" Target="../ink/ink51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customXml" Target="../ink/ink5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3.jpeg"/><Relationship Id="rId5" Type="http://schemas.openxmlformats.org/officeDocument/2006/relationships/image" Target="../media/image47.png"/><Relationship Id="rId4" Type="http://schemas.openxmlformats.org/officeDocument/2006/relationships/customXml" Target="../ink/ink53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customXml" Target="../ink/ink5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5.png"/><Relationship Id="rId5" Type="http://schemas.openxmlformats.org/officeDocument/2006/relationships/image" Target="../media/image354.png"/><Relationship Id="rId4" Type="http://schemas.openxmlformats.org/officeDocument/2006/relationships/customXml" Target="../ink/ink55.xml"/></Relationships>
</file>

<file path=ppt/slides/_rels/slide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8.png"/><Relationship Id="rId3" Type="http://schemas.openxmlformats.org/officeDocument/2006/relationships/image" Target="../media/image129.png"/><Relationship Id="rId7" Type="http://schemas.openxmlformats.org/officeDocument/2006/relationships/customXml" Target="../ink/ink59.xml"/><Relationship Id="rId2" Type="http://schemas.openxmlformats.org/officeDocument/2006/relationships/customXml" Target="../ink/ink56.xml"/><Relationship Id="rId1" Type="http://schemas.openxmlformats.org/officeDocument/2006/relationships/slideLayout" Target="../slideLayouts/slideLayout5.xml"/><Relationship Id="rId6" Type="http://schemas.openxmlformats.org/officeDocument/2006/relationships/customXml" Target="../ink/ink58.xml"/><Relationship Id="rId5" Type="http://schemas.openxmlformats.org/officeDocument/2006/relationships/image" Target="../media/image356.png"/><Relationship Id="rId10" Type="http://schemas.openxmlformats.org/officeDocument/2006/relationships/image" Target="../media/image369.png"/><Relationship Id="rId4" Type="http://schemas.openxmlformats.org/officeDocument/2006/relationships/customXml" Target="../ink/ink57.xml"/><Relationship Id="rId9" Type="http://schemas.openxmlformats.org/officeDocument/2006/relationships/customXml" Target="../ink/ink60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8.jpeg"/><Relationship Id="rId2" Type="http://schemas.openxmlformats.org/officeDocument/2006/relationships/image" Target="../media/image357.png"/><Relationship Id="rId1" Type="http://schemas.openxmlformats.org/officeDocument/2006/relationships/slideLayout" Target="../slideLayouts/slideLayout5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jpeg"/><Relationship Id="rId2" Type="http://schemas.openxmlformats.org/officeDocument/2006/relationships/image" Target="../media/image35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1.jpeg"/></Relationships>
</file>

<file path=ppt/slides/_rels/slide1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png"/><Relationship Id="rId3" Type="http://schemas.openxmlformats.org/officeDocument/2006/relationships/image" Target="../media/image362.png"/><Relationship Id="rId7" Type="http://schemas.openxmlformats.org/officeDocument/2006/relationships/image" Target="../media/image366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5.png"/><Relationship Id="rId5" Type="http://schemas.openxmlformats.org/officeDocument/2006/relationships/image" Target="../media/image364.png"/><Relationship Id="rId4" Type="http://schemas.openxmlformats.org/officeDocument/2006/relationships/image" Target="../media/image363.png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7.jpeg"/><Relationship Id="rId1" Type="http://schemas.openxmlformats.org/officeDocument/2006/relationships/slideLayout" Target="../slideLayouts/slideLayout5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1.jpeg"/><Relationship Id="rId2" Type="http://schemas.openxmlformats.org/officeDocument/2006/relationships/image" Target="../media/image37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2.jpe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4.jpeg"/><Relationship Id="rId2" Type="http://schemas.openxmlformats.org/officeDocument/2006/relationships/image" Target="../media/image373.jpeg"/><Relationship Id="rId1" Type="http://schemas.openxmlformats.org/officeDocument/2006/relationships/slideLayout" Target="../slideLayouts/slideLayout5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6.jpeg"/><Relationship Id="rId2" Type="http://schemas.openxmlformats.org/officeDocument/2006/relationships/image" Target="../media/image375.png"/><Relationship Id="rId1" Type="http://schemas.openxmlformats.org/officeDocument/2006/relationships/slideLayout" Target="../slideLayouts/slideLayout5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7.jpeg"/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5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9.jpeg"/><Relationship Id="rId2" Type="http://schemas.openxmlformats.org/officeDocument/2006/relationships/image" Target="../media/image378.png"/><Relationship Id="rId1" Type="http://schemas.openxmlformats.org/officeDocument/2006/relationships/slideLayout" Target="../slideLayouts/slideLayout5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1.png"/><Relationship Id="rId2" Type="http://schemas.openxmlformats.org/officeDocument/2006/relationships/image" Target="../media/image380.jpeg"/><Relationship Id="rId1" Type="http://schemas.openxmlformats.org/officeDocument/2006/relationships/slideLayout" Target="../slideLayouts/slideLayout5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3.png"/><Relationship Id="rId2" Type="http://schemas.openxmlformats.org/officeDocument/2006/relationships/image" Target="../media/image382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85.png"/><Relationship Id="rId4" Type="http://schemas.openxmlformats.org/officeDocument/2006/relationships/image" Target="../media/image384.png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6.png"/><Relationship Id="rId1" Type="http://schemas.openxmlformats.org/officeDocument/2006/relationships/slideLayout" Target="../slideLayouts/slideLayout5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8.jpeg"/><Relationship Id="rId2" Type="http://schemas.openxmlformats.org/officeDocument/2006/relationships/image" Target="../media/image387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89.png"/><Relationship Id="rId4" Type="http://schemas.openxmlformats.org/officeDocument/2006/relationships/image" Target="../media/image311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1.png"/><Relationship Id="rId2" Type="http://schemas.openxmlformats.org/officeDocument/2006/relationships/image" Target="../media/image390.jpeg"/><Relationship Id="rId1" Type="http://schemas.openxmlformats.org/officeDocument/2006/relationships/slideLayout" Target="../slideLayouts/slideLayout5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2.png"/><Relationship Id="rId1" Type="http://schemas.openxmlformats.org/officeDocument/2006/relationships/slideLayout" Target="../slideLayouts/slideLayout5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3.jpeg"/><Relationship Id="rId1" Type="http://schemas.openxmlformats.org/officeDocument/2006/relationships/slideLayout" Target="../slideLayouts/slideLayout5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5.png"/><Relationship Id="rId2" Type="http://schemas.openxmlformats.org/officeDocument/2006/relationships/image" Target="../media/image394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97.png"/><Relationship Id="rId4" Type="http://schemas.openxmlformats.org/officeDocument/2006/relationships/image" Target="../media/image396.png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8.png"/><Relationship Id="rId1" Type="http://schemas.openxmlformats.org/officeDocument/2006/relationships/slideLayout" Target="../slideLayouts/slideLayout5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jpeg"/><Relationship Id="rId2" Type="http://schemas.openxmlformats.org/officeDocument/2006/relationships/image" Target="../media/image399.png"/><Relationship Id="rId1" Type="http://schemas.openxmlformats.org/officeDocument/2006/relationships/slideLayout" Target="../slideLayouts/slideLayout5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2.jpeg"/><Relationship Id="rId2" Type="http://schemas.openxmlformats.org/officeDocument/2006/relationships/image" Target="../media/image401.jpeg"/><Relationship Id="rId1" Type="http://schemas.openxmlformats.org/officeDocument/2006/relationships/slideLayout" Target="../slideLayouts/slideLayout5.xml"/></Relationships>
</file>

<file path=ppt/slides/_rels/slide1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8.jpeg"/><Relationship Id="rId3" Type="http://schemas.openxmlformats.org/officeDocument/2006/relationships/image" Target="../media/image307.png"/><Relationship Id="rId7" Type="http://schemas.openxmlformats.org/officeDocument/2006/relationships/image" Target="../media/image407.png"/><Relationship Id="rId12" Type="http://schemas.openxmlformats.org/officeDocument/2006/relationships/image" Target="../media/image412.png"/><Relationship Id="rId2" Type="http://schemas.openxmlformats.org/officeDocument/2006/relationships/image" Target="../media/image40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6.png"/><Relationship Id="rId11" Type="http://schemas.openxmlformats.org/officeDocument/2006/relationships/image" Target="../media/image411.png"/><Relationship Id="rId5" Type="http://schemas.openxmlformats.org/officeDocument/2006/relationships/image" Target="../media/image405.png"/><Relationship Id="rId10" Type="http://schemas.openxmlformats.org/officeDocument/2006/relationships/image" Target="../media/image410.png"/><Relationship Id="rId4" Type="http://schemas.openxmlformats.org/officeDocument/2006/relationships/image" Target="../media/image404.png"/><Relationship Id="rId9" Type="http://schemas.openxmlformats.org/officeDocument/2006/relationships/image" Target="../media/image409.pn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7.png"/><Relationship Id="rId2" Type="http://schemas.openxmlformats.org/officeDocument/2006/relationships/image" Target="../media/image41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3.pn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5.png"/><Relationship Id="rId2" Type="http://schemas.openxmlformats.org/officeDocument/2006/relationships/image" Target="../media/image414.png"/><Relationship Id="rId1" Type="http://schemas.openxmlformats.org/officeDocument/2006/relationships/slideLayout" Target="../slideLayouts/slideLayout5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7.png"/><Relationship Id="rId2" Type="http://schemas.openxmlformats.org/officeDocument/2006/relationships/image" Target="../media/image413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16.png"/><Relationship Id="rId4" Type="http://schemas.openxmlformats.org/officeDocument/2006/relationships/image" Target="../media/image308.pn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8.jpeg"/><Relationship Id="rId2" Type="http://schemas.openxmlformats.org/officeDocument/2006/relationships/image" Target="../media/image417.png"/><Relationship Id="rId1" Type="http://schemas.openxmlformats.org/officeDocument/2006/relationships/slideLayout" Target="../slideLayouts/slideLayout5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0.jpeg"/><Relationship Id="rId2" Type="http://schemas.openxmlformats.org/officeDocument/2006/relationships/image" Target="../media/image419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22.jpeg"/><Relationship Id="rId4" Type="http://schemas.openxmlformats.org/officeDocument/2006/relationships/image" Target="../media/image421.pn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4.jpeg"/><Relationship Id="rId2" Type="http://schemas.openxmlformats.org/officeDocument/2006/relationships/image" Target="../media/image423.jpeg"/><Relationship Id="rId1" Type="http://schemas.openxmlformats.org/officeDocument/2006/relationships/slideLayout" Target="../slideLayouts/slideLayout5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6.jpeg"/><Relationship Id="rId2" Type="http://schemas.openxmlformats.org/officeDocument/2006/relationships/image" Target="../media/image42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27.png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8.png"/><Relationship Id="rId1" Type="http://schemas.openxmlformats.org/officeDocument/2006/relationships/slideLayout" Target="../slideLayouts/slideLayout5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9.png"/><Relationship Id="rId1" Type="http://schemas.openxmlformats.org/officeDocument/2006/relationships/slideLayout" Target="../slideLayouts/slideLayout5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1.png"/><Relationship Id="rId2" Type="http://schemas.openxmlformats.org/officeDocument/2006/relationships/image" Target="../media/image430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644B951-378B-0302-A0F0-A5EAC3883786}"/>
              </a:ext>
            </a:extLst>
          </p:cNvPr>
          <p:cNvSpPr/>
          <p:nvPr/>
        </p:nvSpPr>
        <p:spPr>
          <a:xfrm>
            <a:off x="270433" y="1785024"/>
            <a:ext cx="8603135" cy="29716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3D6DB9-C7D6-7BA7-CF19-66A8A333C2D5}"/>
              </a:ext>
            </a:extLst>
          </p:cNvPr>
          <p:cNvSpPr/>
          <p:nvPr/>
        </p:nvSpPr>
        <p:spPr>
          <a:xfrm>
            <a:off x="-11002" y="2027957"/>
            <a:ext cx="9144000" cy="250466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AA02C2-BB36-FBC8-9F78-10482477DC2F}"/>
              </a:ext>
            </a:extLst>
          </p:cNvPr>
          <p:cNvSpPr/>
          <p:nvPr/>
        </p:nvSpPr>
        <p:spPr>
          <a:xfrm flipH="1">
            <a:off x="261275" y="289879"/>
            <a:ext cx="8597406" cy="631922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713979A-8715-33EB-081A-58FEAA3726F4}"/>
              </a:ext>
            </a:extLst>
          </p:cNvPr>
          <p:cNvSpPr/>
          <p:nvPr/>
        </p:nvSpPr>
        <p:spPr>
          <a:xfrm flipH="1">
            <a:off x="-3767" y="13791"/>
            <a:ext cx="9149578" cy="6849315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84026C3-D9A4-F2CB-4535-707AF78572CF}"/>
              </a:ext>
            </a:extLst>
          </p:cNvPr>
          <p:cNvSpPr/>
          <p:nvPr/>
        </p:nvSpPr>
        <p:spPr>
          <a:xfrm flipH="1">
            <a:off x="889067" y="1461832"/>
            <a:ext cx="7392662" cy="3609923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/>
          </a:p>
        </p:txBody>
      </p:sp>
      <p:pic>
        <p:nvPicPr>
          <p:cNvPr id="7" name="Picture 6" descr="A cartoon of a child with his arms out&#10;&#10;Description automatically generated">
            <a:extLst>
              <a:ext uri="{FF2B5EF4-FFF2-40B4-BE49-F238E27FC236}">
                <a16:creationId xmlns:a16="http://schemas.microsoft.com/office/drawing/2014/main" id="{9D61D10D-F4D0-C987-3454-209C895AAC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9413" y="3601829"/>
            <a:ext cx="2496479" cy="33150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6076235-0B1E-B7B3-06EE-882B3280F38A}"/>
              </a:ext>
            </a:extLst>
          </p:cNvPr>
          <p:cNvSpPr txBox="1"/>
          <p:nvPr/>
        </p:nvSpPr>
        <p:spPr>
          <a:xfrm>
            <a:off x="2723403" y="3998726"/>
            <a:ext cx="3714244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EG" sz="2000" b="1">
                <a:solidFill>
                  <a:schemeClr val="tx1"/>
                </a:solidFill>
                <a:latin typeface="Segoe UI"/>
                <a:cs typeface="Segoe UI"/>
              </a:rPr>
              <a:t>د / عبير محمد أحمد صديق</a:t>
            </a:r>
            <a:endParaRPr lang="en-GB" sz="2000">
              <a:solidFill>
                <a:schemeClr val="tx1"/>
              </a:solidFill>
            </a:endParaRPr>
          </a:p>
        </p:txBody>
      </p:sp>
      <p:pic>
        <p:nvPicPr>
          <p:cNvPr id="10" name="Picture 9" descr="A teddy bear with blue ribbon and butterflies&#10;&#10;AI-generated content may be incorrect.">
            <a:extLst>
              <a:ext uri="{FF2B5EF4-FFF2-40B4-BE49-F238E27FC236}">
                <a16:creationId xmlns:a16="http://schemas.microsoft.com/office/drawing/2014/main" id="{0505A3D8-2CB1-1909-6F1B-2BE9664EBE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09" y="4694206"/>
            <a:ext cx="2065129" cy="2231366"/>
          </a:xfrm>
          <a:prstGeom prst="rect">
            <a:avLst/>
          </a:prstGeom>
        </p:spPr>
      </p:pic>
      <p:pic>
        <p:nvPicPr>
          <p:cNvPr id="11" name="Picture 10" descr="A cartoon teddy bear with pink bow and butterflies&#10;&#10;AI-generated content may be incorrect.">
            <a:extLst>
              <a:ext uri="{FF2B5EF4-FFF2-40B4-BE49-F238E27FC236}">
                <a16:creationId xmlns:a16="http://schemas.microsoft.com/office/drawing/2014/main" id="{AAEFCD16-E3C3-666D-48F5-22F1D022DC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7390" y="4833630"/>
            <a:ext cx="2142047" cy="21256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772577-E9D8-24EE-E0A3-231F21912500}"/>
              </a:ext>
            </a:extLst>
          </p:cNvPr>
          <p:cNvSpPr txBox="1"/>
          <p:nvPr/>
        </p:nvSpPr>
        <p:spPr>
          <a:xfrm>
            <a:off x="-17580" y="2424830"/>
            <a:ext cx="9152189" cy="20313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ar-EG" sz="3600" b="1">
                <a:solidFill>
                  <a:schemeClr val="tx1"/>
                </a:solidFill>
              </a:rPr>
              <a:t>المقياس اللغوي لأطفال ما قبل المدرسة</a:t>
            </a:r>
            <a:endParaRPr lang="en-US" sz="3600" b="1">
              <a:solidFill>
                <a:schemeClr val="tx1"/>
              </a:solidFill>
            </a:endParaRPr>
          </a:p>
          <a:p>
            <a:pPr algn="ctr"/>
            <a:r>
              <a:rPr lang="ar-EG" sz="3600" b="1">
                <a:solidFill>
                  <a:schemeClr val="tx1"/>
                </a:solidFill>
              </a:rPr>
              <a:t> للناطقين باللغة العامية السودانية</a:t>
            </a:r>
            <a:endParaRPr lang="en-US" sz="3600" b="1">
              <a:solidFill>
                <a:schemeClr val="tx1"/>
              </a:solidFill>
            </a:endParaRPr>
          </a:p>
          <a:p>
            <a:pPr algn="ctr"/>
            <a:endParaRPr lang="en-US" sz="54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668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644B951-378B-0302-A0F0-A5EAC3883786}"/>
              </a:ext>
            </a:extLst>
          </p:cNvPr>
          <p:cNvSpPr/>
          <p:nvPr/>
        </p:nvSpPr>
        <p:spPr>
          <a:xfrm>
            <a:off x="2161" y="590049"/>
            <a:ext cx="9137578" cy="5667784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9F99F1-7DBD-9EAB-125B-27F47F3EFA66}"/>
              </a:ext>
            </a:extLst>
          </p:cNvPr>
          <p:cNvSpPr/>
          <p:nvPr/>
        </p:nvSpPr>
        <p:spPr>
          <a:xfrm flipH="1">
            <a:off x="230929" y="832019"/>
            <a:ext cx="8678327" cy="5224323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">
              <a:ea typeface="Calibri"/>
              <a:cs typeface="Calibri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15C871-E838-5358-62FC-9304C01F2113}"/>
              </a:ext>
            </a:extLst>
          </p:cNvPr>
          <p:cNvSpPr/>
          <p:nvPr/>
        </p:nvSpPr>
        <p:spPr>
          <a:xfrm flipH="1">
            <a:off x="-3767" y="13791"/>
            <a:ext cx="9149578" cy="6849315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/>
          </a:p>
        </p:txBody>
      </p:sp>
      <p:pic>
        <p:nvPicPr>
          <p:cNvPr id="7" name="Picture 6" descr="A teddy bear with blue ribbon and butterflies&#10;&#10;AI-generated content may be incorrect.">
            <a:extLst>
              <a:ext uri="{FF2B5EF4-FFF2-40B4-BE49-F238E27FC236}">
                <a16:creationId xmlns:a16="http://schemas.microsoft.com/office/drawing/2014/main" id="{86631481-8F05-6B6B-5B7E-C18DC9D488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40" y="3621618"/>
            <a:ext cx="2315143" cy="2485097"/>
          </a:xfrm>
          <a:prstGeom prst="rect">
            <a:avLst/>
          </a:prstGeom>
        </p:spPr>
      </p:pic>
      <p:pic>
        <p:nvPicPr>
          <p:cNvPr id="10" name="Picture 9" descr="A cartoon teddy bear with pink bow and butterflies&#10;&#10;AI-generated content may be incorrect.">
            <a:extLst>
              <a:ext uri="{FF2B5EF4-FFF2-40B4-BE49-F238E27FC236}">
                <a16:creationId xmlns:a16="http://schemas.microsoft.com/office/drawing/2014/main" id="{952DF0B8-4230-24EC-F60E-A2A54B7E84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5363" y="3644912"/>
            <a:ext cx="2468792" cy="2512176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4960DBE-98CF-7B6E-F968-9277F17D5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8612" y="663460"/>
            <a:ext cx="6804907" cy="5924699"/>
          </a:xfrm>
        </p:spPr>
        <p:txBody>
          <a:bodyPr wrap="square" lIns="0" tIns="0" rIns="0" bIns="0" anchor="t">
            <a:spAutoFit/>
          </a:bodyPr>
          <a:lstStyle/>
          <a:p>
            <a:pPr algn="ctr"/>
            <a:br>
              <a:rPr lang="ar-EG" sz="2400" b="1">
                <a:solidFill>
                  <a:schemeClr val="tx1"/>
                </a:solidFill>
                <a:latin typeface="Segoe UI"/>
                <a:cs typeface="Segoe UI"/>
              </a:rPr>
            </a:br>
            <a:r>
              <a:rPr lang="ar-EG" sz="2400" b="1">
                <a:solidFill>
                  <a:schemeClr val="tx1"/>
                </a:solidFill>
                <a:latin typeface="Segoe UI"/>
                <a:cs typeface="Segoe UI"/>
              </a:rPr>
              <a:t>إعداد</a:t>
            </a:r>
            <a:r>
              <a:rPr lang="en-GB" sz="2400" b="1">
                <a:solidFill>
                  <a:schemeClr val="tx1"/>
                </a:solidFill>
                <a:latin typeface="Segoe UI"/>
                <a:cs typeface="Segoe UI"/>
              </a:rPr>
              <a:t> </a:t>
            </a:r>
            <a:br>
              <a:rPr lang="en-GB" sz="2400" b="1">
                <a:solidFill>
                  <a:schemeClr val="tx1"/>
                </a:solidFill>
                <a:latin typeface="Segoe UI"/>
                <a:cs typeface="Segoe UI"/>
              </a:rPr>
            </a:br>
            <a:endParaRPr lang="en-GB" sz="2400" b="1">
              <a:solidFill>
                <a:schemeClr val="tx1"/>
              </a:solidFill>
              <a:latin typeface="Segoe UI"/>
              <a:cs typeface="Segoe UI"/>
            </a:endParaRPr>
          </a:p>
          <a:p>
            <a:pPr algn="ctr"/>
            <a:r>
              <a:rPr lang="ar-EG" sz="2400" b="1">
                <a:solidFill>
                  <a:schemeClr val="tx1"/>
                </a:solidFill>
                <a:latin typeface="Segoe UI"/>
                <a:cs typeface="Segoe UI"/>
              </a:rPr>
              <a:t>د / عبير محمد أحمد صديق</a:t>
            </a:r>
          </a:p>
          <a:p>
            <a:pPr algn="ctr"/>
            <a:br>
              <a:rPr lang="ar-EG" b="1">
                <a:solidFill>
                  <a:schemeClr val="tx1"/>
                </a:solidFill>
                <a:latin typeface="Segoe UI"/>
                <a:cs typeface="Segoe UI"/>
              </a:rPr>
            </a:br>
            <a:r>
              <a:rPr lang="ar-EG" sz="1600" b="1">
                <a:solidFill>
                  <a:schemeClr val="tx1"/>
                </a:solidFill>
                <a:latin typeface="Segoe UI"/>
                <a:cs typeface="Segoe UI"/>
              </a:rPr>
              <a:t>بكالوريوس في الطب والجراحة العامة</a:t>
            </a:r>
            <a:r>
              <a:rPr lang="en-US" sz="1600" b="1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ar-EG" sz="1600" b="1">
                <a:solidFill>
                  <a:schemeClr val="tx1"/>
                </a:solidFill>
                <a:latin typeface="Segoe UI"/>
                <a:cs typeface="Segoe UI"/>
              </a:rPr>
              <a:t>جامعة الأحفاد</a:t>
            </a:r>
            <a:r>
              <a:rPr lang="en-US" sz="1600" b="1">
                <a:solidFill>
                  <a:schemeClr val="tx1"/>
                </a:solidFill>
                <a:latin typeface="Times New Roman"/>
                <a:cs typeface="Times New Roman"/>
              </a:rPr>
              <a:t>-</a:t>
            </a:r>
            <a:r>
              <a:rPr lang="ar-EG" sz="1600" b="1">
                <a:solidFill>
                  <a:schemeClr val="tx1"/>
                </a:solidFill>
                <a:latin typeface="Segoe UI"/>
                <a:cs typeface="Segoe UI"/>
              </a:rPr>
              <a:t> السودان</a:t>
            </a:r>
          </a:p>
          <a:p>
            <a:pPr algn="ctr"/>
            <a:r>
              <a:rPr lang="ar-EG" sz="1600" b="1">
                <a:solidFill>
                  <a:schemeClr val="tx1"/>
                </a:solidFill>
                <a:latin typeface="Segoe UI"/>
                <a:cs typeface="Segoe UI"/>
              </a:rPr>
              <a:t>ماجستير أمراض التخاطب</a:t>
            </a:r>
            <a:r>
              <a:rPr lang="en-GB" sz="1600">
                <a:solidFill>
                  <a:schemeClr val="tx1"/>
                </a:solidFill>
                <a:latin typeface="Times New Roman"/>
                <a:cs typeface="Times New Roman"/>
              </a:rPr>
              <a:t> </a:t>
            </a:r>
            <a:r>
              <a:rPr lang="ar-EG" sz="1600" b="1">
                <a:solidFill>
                  <a:schemeClr val="tx1"/>
                </a:solidFill>
                <a:latin typeface="Segoe UI"/>
                <a:cs typeface="Segoe UI"/>
              </a:rPr>
              <a:t>قسم الأنف والاذن والحنجرة</a:t>
            </a:r>
            <a:br>
              <a:rPr lang="en-US" sz="1600" b="1">
                <a:solidFill>
                  <a:schemeClr val="tx1"/>
                </a:solidFill>
                <a:latin typeface="Times New Roman"/>
                <a:cs typeface="Times New Roman"/>
              </a:rPr>
            </a:br>
            <a:r>
              <a:rPr lang="ar-EG" sz="1600" b="1">
                <a:solidFill>
                  <a:schemeClr val="tx1"/>
                </a:solidFill>
                <a:latin typeface="Segoe UI"/>
                <a:cs typeface="Segoe UI"/>
              </a:rPr>
              <a:t>كلية الطب- جامعة عين شمس</a:t>
            </a:r>
            <a:br>
              <a:rPr lang="en-GB" sz="1400">
                <a:solidFill>
                  <a:schemeClr val="tx1"/>
                </a:solidFill>
                <a:latin typeface="Times New Roman"/>
                <a:cs typeface="Times New Roman"/>
              </a:rPr>
            </a:br>
            <a:br>
              <a:rPr lang="en-GB" sz="1400">
                <a:solidFill>
                  <a:schemeClr val="tx1"/>
                </a:solidFill>
                <a:latin typeface="Times New Roman"/>
                <a:cs typeface="Times New Roman"/>
              </a:rPr>
            </a:br>
            <a:r>
              <a:rPr lang="en-GB" sz="2800" b="1" err="1">
                <a:solidFill>
                  <a:schemeClr val="tx1"/>
                </a:solidFill>
                <a:latin typeface="Times New Roman"/>
                <a:cs typeface="Times New Roman"/>
              </a:rPr>
              <a:t>تحت</a:t>
            </a:r>
            <a:r>
              <a:rPr lang="en-GB" sz="2800" b="1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GB" sz="2800" b="1" err="1">
                <a:solidFill>
                  <a:schemeClr val="tx1"/>
                </a:solidFill>
                <a:latin typeface="Times New Roman"/>
                <a:cs typeface="Times New Roman"/>
              </a:rPr>
              <a:t>اشراف</a:t>
            </a:r>
            <a:br>
              <a:rPr lang="en-GB" sz="2800" b="1">
                <a:solidFill>
                  <a:schemeClr val="tx1"/>
                </a:solidFill>
                <a:latin typeface="Times New Roman"/>
                <a:cs typeface="Times New Roman"/>
              </a:rPr>
            </a:br>
            <a:r>
              <a:rPr lang="ar-EG" sz="2000" b="1">
                <a:solidFill>
                  <a:schemeClr val="tx1"/>
                </a:solidFill>
                <a:latin typeface="Segoe UI"/>
                <a:cs typeface="Segoe UI"/>
              </a:rPr>
              <a:t>أ.د/ </a:t>
            </a:r>
            <a:r>
              <a:rPr lang="en-US" sz="2000">
                <a:solidFill>
                  <a:schemeClr val="tx1"/>
                </a:solidFill>
                <a:latin typeface="Times New Roman"/>
                <a:cs typeface="Times New Roman"/>
              </a:rPr>
              <a:t> </a:t>
            </a:r>
            <a:r>
              <a:rPr lang="ar-EG" sz="2000" b="1">
                <a:solidFill>
                  <a:schemeClr val="tx1"/>
                </a:solidFill>
                <a:latin typeface="Segoe UI"/>
                <a:cs typeface="Segoe UI"/>
              </a:rPr>
              <a:t>صفــاء رفعــت الصــادي</a:t>
            </a:r>
            <a:r>
              <a:rPr lang="en-GB" sz="2700">
                <a:solidFill>
                  <a:schemeClr val="tx1"/>
                </a:solidFill>
                <a:latin typeface="Segoe UI"/>
                <a:cs typeface="Segoe UI"/>
              </a:rPr>
              <a:t> </a:t>
            </a:r>
            <a:endParaRPr lang="en-US" sz="1400" b="1">
              <a:solidFill>
                <a:schemeClr val="tx1"/>
              </a:solidFill>
              <a:latin typeface="Segoe UI"/>
              <a:cs typeface="Segoe UI"/>
            </a:endParaRPr>
          </a:p>
          <a:p>
            <a:pPr algn="ctr"/>
            <a:r>
              <a:rPr lang="ar-EG" sz="1400" b="1">
                <a:solidFill>
                  <a:schemeClr val="tx1"/>
                </a:solidFill>
                <a:latin typeface="Segoe UI"/>
                <a:cs typeface="Segoe UI"/>
              </a:rPr>
              <a:t>أستاذ أمراض التخاطب</a:t>
            </a:r>
            <a:r>
              <a:rPr lang="en-GB" sz="1400" b="1">
                <a:solidFill>
                  <a:schemeClr val="tx1"/>
                </a:solidFill>
                <a:latin typeface="Times New Roman"/>
                <a:cs typeface="Times New Roman"/>
              </a:rPr>
              <a:t> </a:t>
            </a:r>
            <a:r>
              <a:rPr lang="ar-EG" sz="1400" b="1">
                <a:solidFill>
                  <a:schemeClr val="tx1"/>
                </a:solidFill>
                <a:latin typeface="Segoe UI"/>
                <a:cs typeface="Segoe UI"/>
              </a:rPr>
              <a:t>قسم الأنف والأذن والحنجرة</a:t>
            </a:r>
            <a:r>
              <a:rPr lang="en-GB" sz="1400" b="1">
                <a:solidFill>
                  <a:schemeClr val="tx1"/>
                </a:solidFill>
                <a:latin typeface="Times New Roman"/>
                <a:cs typeface="Times New Roman"/>
              </a:rPr>
              <a:t> </a:t>
            </a:r>
            <a:endParaRPr lang="en-US" sz="1400" b="1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algn="ctr"/>
            <a:r>
              <a:rPr lang="ar-EG" sz="1400" b="1">
                <a:solidFill>
                  <a:schemeClr val="tx1"/>
                </a:solidFill>
                <a:latin typeface="Segoe UI"/>
                <a:cs typeface="Segoe UI"/>
              </a:rPr>
              <a:t>كلية الطب- جامعة عين شمس</a:t>
            </a:r>
            <a:r>
              <a:rPr lang="en-GB" sz="1400">
                <a:solidFill>
                  <a:schemeClr val="tx1"/>
                </a:solidFill>
                <a:latin typeface="Times New Roman"/>
                <a:cs typeface="Times New Roman"/>
              </a:rPr>
              <a:t> </a:t>
            </a:r>
            <a:endParaRPr lang="en-US" sz="140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algn="ctr"/>
            <a:br>
              <a:rPr lang="en-GB">
                <a:solidFill>
                  <a:schemeClr val="tx1"/>
                </a:solidFill>
                <a:latin typeface="Calibri"/>
                <a:cs typeface="Calibri"/>
              </a:rPr>
            </a:br>
            <a:r>
              <a:rPr lang="ar-EG" sz="2000" b="1">
                <a:solidFill>
                  <a:schemeClr val="tx1"/>
                </a:solidFill>
                <a:latin typeface="Segoe UI"/>
                <a:cs typeface="Segoe UI"/>
              </a:rPr>
              <a:t>د/ نشـوى محمود عثمـان </a:t>
            </a:r>
            <a:br>
              <a:rPr lang="ar-EG" sz="2000" b="1">
                <a:solidFill>
                  <a:schemeClr val="tx1"/>
                </a:solidFill>
                <a:latin typeface="Segoe UI"/>
                <a:cs typeface="Segoe UI"/>
              </a:rPr>
            </a:br>
            <a:r>
              <a:rPr lang="ar-EG" sz="1400" b="1">
                <a:solidFill>
                  <a:schemeClr val="tx1"/>
                </a:solidFill>
                <a:latin typeface="Segoe UI"/>
                <a:cs typeface="Segoe UI"/>
              </a:rPr>
              <a:t>مدرس أمراض التخاطب قسم الأنف والأذن والحنجرة</a:t>
            </a:r>
            <a:r>
              <a:rPr lang="en-GB" sz="1400" b="1">
                <a:solidFill>
                  <a:schemeClr val="tx1"/>
                </a:solidFill>
                <a:latin typeface="Times New Roman"/>
                <a:cs typeface="Segoe UI"/>
              </a:rPr>
              <a:t> </a:t>
            </a:r>
            <a:endParaRPr lang="en-US" sz="1400">
              <a:solidFill>
                <a:schemeClr val="tx1"/>
              </a:solidFill>
              <a:latin typeface="Times New Roman"/>
              <a:cs typeface="Segoe UI"/>
            </a:endParaRPr>
          </a:p>
          <a:p>
            <a:pPr algn="ctr"/>
            <a:r>
              <a:rPr lang="ar-EG" sz="1400" b="1">
                <a:solidFill>
                  <a:schemeClr val="tx1"/>
                </a:solidFill>
                <a:latin typeface="Segoe UI"/>
                <a:cs typeface="Segoe UI"/>
              </a:rPr>
              <a:t>كلية الطب- جامعة عين شمس</a:t>
            </a:r>
            <a:r>
              <a:rPr lang="en-GB" sz="1400">
                <a:solidFill>
                  <a:schemeClr val="tx1"/>
                </a:solidFill>
                <a:latin typeface="Times New Roman"/>
                <a:cs typeface="Segoe UI"/>
              </a:rPr>
              <a:t> </a:t>
            </a:r>
            <a:endParaRPr lang="en-US" sz="1400">
              <a:solidFill>
                <a:schemeClr val="tx1"/>
              </a:solidFill>
              <a:latin typeface="Times New Roman"/>
              <a:cs typeface="Segoe UI"/>
            </a:endParaRPr>
          </a:p>
          <a:p>
            <a:pPr algn="ctr"/>
            <a:endParaRPr lang="ar-EG" sz="1400" b="1">
              <a:solidFill>
                <a:schemeClr val="tx1"/>
              </a:solidFill>
              <a:latin typeface="Segoe UI"/>
              <a:ea typeface="Calibri"/>
              <a:cs typeface="Segoe UI"/>
            </a:endParaRPr>
          </a:p>
          <a:p>
            <a:endParaRPr lang="en-GB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algn="ctr"/>
            <a:endParaRPr lang="en-GB" sz="2800" b="1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11210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E258FCA-0E3C-3575-CC5F-FE8EFA5CD11D}"/>
              </a:ext>
            </a:extLst>
          </p:cNvPr>
          <p:cNvSpPr/>
          <p:nvPr/>
        </p:nvSpPr>
        <p:spPr>
          <a:xfrm flipH="1">
            <a:off x="995558" y="1155643"/>
            <a:ext cx="7122167" cy="4612077"/>
          </a:xfrm>
          <a:prstGeom prst="rect">
            <a:avLst/>
          </a:prstGeom>
          <a:noFill/>
          <a:ln w="57150">
            <a:solidFill>
              <a:srgbClr val="FA5AE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44B951-378B-0302-A0F0-A5EAC3883786}"/>
              </a:ext>
            </a:extLst>
          </p:cNvPr>
          <p:cNvSpPr/>
          <p:nvPr/>
        </p:nvSpPr>
        <p:spPr>
          <a:xfrm>
            <a:off x="1176206" y="1310572"/>
            <a:ext cx="6791588" cy="4294364"/>
          </a:xfrm>
          <a:prstGeom prst="rect">
            <a:avLst/>
          </a:prstGeom>
          <a:solidFill>
            <a:srgbClr val="DB4DBA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772577-E9D8-24EE-E0A3-231F21912500}"/>
              </a:ext>
            </a:extLst>
          </p:cNvPr>
          <p:cNvSpPr txBox="1"/>
          <p:nvPr/>
        </p:nvSpPr>
        <p:spPr>
          <a:xfrm>
            <a:off x="513491" y="4365201"/>
            <a:ext cx="8262574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5400" b="1" u="sng" err="1">
                <a:solidFill>
                  <a:schemeClr val="tx1"/>
                </a:solidFill>
              </a:rPr>
              <a:t>اختبار</a:t>
            </a:r>
            <a:r>
              <a:rPr lang="en-US" sz="5400" b="1" u="sng">
                <a:solidFill>
                  <a:schemeClr val="tx1"/>
                </a:solidFill>
              </a:rPr>
              <a:t> </a:t>
            </a:r>
            <a:r>
              <a:rPr lang="en-US" sz="5400" b="1" u="sng" err="1">
                <a:solidFill>
                  <a:schemeClr val="tx1"/>
                </a:solidFill>
              </a:rPr>
              <a:t>اللغة</a:t>
            </a:r>
            <a:r>
              <a:rPr lang="en-US" sz="5400" b="1" u="sng">
                <a:solidFill>
                  <a:schemeClr val="tx1"/>
                </a:solidFill>
              </a:rPr>
              <a:t> </a:t>
            </a:r>
            <a:r>
              <a:rPr lang="en-US" sz="5400" b="1" u="sng" err="1">
                <a:solidFill>
                  <a:schemeClr val="tx1"/>
                </a:solidFill>
              </a:rPr>
              <a:t>الاستقبالية</a:t>
            </a:r>
            <a:endParaRPr lang="en-US" sz="5400" b="1" u="sng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AA02C2-BB36-FBC8-9F78-10482477DC2F}"/>
              </a:ext>
            </a:extLst>
          </p:cNvPr>
          <p:cNvSpPr/>
          <p:nvPr/>
        </p:nvSpPr>
        <p:spPr>
          <a:xfrm flipH="1">
            <a:off x="261275" y="289879"/>
            <a:ext cx="8597406" cy="631922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713979A-8715-33EB-081A-58FEAA3726F4}"/>
              </a:ext>
            </a:extLst>
          </p:cNvPr>
          <p:cNvSpPr/>
          <p:nvPr/>
        </p:nvSpPr>
        <p:spPr>
          <a:xfrm flipH="1">
            <a:off x="-3767" y="13791"/>
            <a:ext cx="9149578" cy="6849315"/>
          </a:xfrm>
          <a:prstGeom prst="rect">
            <a:avLst/>
          </a:prstGeom>
          <a:noFill/>
          <a:ln w="57150">
            <a:solidFill>
              <a:srgbClr val="FA5AE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/>
          </a:p>
        </p:txBody>
      </p:sp>
      <p:pic>
        <p:nvPicPr>
          <p:cNvPr id="9" name="Picture 8" descr="A cartoon teddy bear with pink bow and butterflies&#10;&#10;AI-generated content may be incorrect.">
            <a:extLst>
              <a:ext uri="{FF2B5EF4-FFF2-40B4-BE49-F238E27FC236}">
                <a16:creationId xmlns:a16="http://schemas.microsoft.com/office/drawing/2014/main" id="{BCAFB88B-F007-CF9C-1771-B5C9609563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7486" y="1618532"/>
            <a:ext cx="3162839" cy="3117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758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404FAA5-99EA-E320-4BB0-670E8D7AD97D}"/>
              </a:ext>
            </a:extLst>
          </p:cNvPr>
          <p:cNvSpPr/>
          <p:nvPr/>
        </p:nvSpPr>
        <p:spPr>
          <a:xfrm>
            <a:off x="1" y="588962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/>
            <a:r>
              <a:rPr lang="ar-EG" sz="2400" b="1" u="sng">
                <a:solidFill>
                  <a:schemeClr val="tx1"/>
                </a:solidFill>
                <a:latin typeface="Simplified Arabic"/>
                <a:cs typeface="Simplified Arabic"/>
              </a:rPr>
              <a:t>بند (17) </a:t>
            </a:r>
            <a:r>
              <a:rPr lang="ar-EG" sz="2400" b="1">
                <a:solidFill>
                  <a:schemeClr val="tx1"/>
                </a:solidFill>
                <a:latin typeface="Simplified Arabic"/>
                <a:cs typeface="Simplified Arabic"/>
              </a:rPr>
              <a:t>: الطفل يتعرف على صور الأشياء المألوفة​</a:t>
            </a:r>
            <a:endParaRPr lang="en-US" sz="2400" b="1">
              <a:solidFill>
                <a:schemeClr val="tx1"/>
              </a:solidFill>
              <a:latin typeface="Simplified Arabic"/>
              <a:ea typeface="Calibri"/>
              <a:cs typeface="Simplified Arabic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EA9141-1BA5-CDF3-B11B-E91A062D3781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>
                <a:solidFill>
                  <a:schemeClr val="tx1"/>
                </a:solidFill>
              </a:rPr>
              <a:t>١</a:t>
            </a:r>
          </a:p>
        </p:txBody>
      </p:sp>
      <p:pic>
        <p:nvPicPr>
          <p:cNvPr id="5" name="Picture 4" descr="A chocolate bar with a crumb&#10;&#10;AI-generated content may be incorrect.">
            <a:extLst>
              <a:ext uri="{FF2B5EF4-FFF2-40B4-BE49-F238E27FC236}">
                <a16:creationId xmlns:a16="http://schemas.microsoft.com/office/drawing/2014/main" id="{65DE068D-BFCD-01ED-56E4-5DF2EC5B4F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767" r="-977" b="32143"/>
          <a:stretch/>
        </p:blipFill>
        <p:spPr>
          <a:xfrm>
            <a:off x="951302" y="3714715"/>
            <a:ext cx="3622845" cy="1870190"/>
          </a:xfrm>
          <a:prstGeom prst="rect">
            <a:avLst/>
          </a:prstGeom>
        </p:spPr>
      </p:pic>
      <p:pic>
        <p:nvPicPr>
          <p:cNvPr id="9" name="Picture 8" descr="A red balloon with a ribbon&#10;&#10;Description automatically generated">
            <a:extLst>
              <a:ext uri="{FF2B5EF4-FFF2-40B4-BE49-F238E27FC236}">
                <a16:creationId xmlns:a16="http://schemas.microsoft.com/office/drawing/2014/main" id="{F417C86D-7416-F249-7356-1DDF0F11C8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1049" r="-95" b="20774"/>
          <a:stretch/>
        </p:blipFill>
        <p:spPr>
          <a:xfrm>
            <a:off x="1280429" y="117332"/>
            <a:ext cx="2669519" cy="3303150"/>
          </a:xfrm>
          <a:prstGeom prst="rect">
            <a:avLst/>
          </a:prstGeom>
        </p:spPr>
      </p:pic>
      <p:pic>
        <p:nvPicPr>
          <p:cNvPr id="13" name="Picture 12" descr="A group of glasses of water and a yellow liquid&#10;&#10;Description automatically generated">
            <a:extLst>
              <a:ext uri="{FF2B5EF4-FFF2-40B4-BE49-F238E27FC236}">
                <a16:creationId xmlns:a16="http://schemas.microsoft.com/office/drawing/2014/main" id="{1CD7F865-0329-444A-6343-7F1AE2B7975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018" t="46104" r="47018" b="10065"/>
          <a:stretch/>
        </p:blipFill>
        <p:spPr>
          <a:xfrm>
            <a:off x="5567599" y="3225618"/>
            <a:ext cx="2081335" cy="2215183"/>
          </a:xfrm>
          <a:prstGeom prst="rect">
            <a:avLst/>
          </a:prstGeom>
        </p:spPr>
      </p:pic>
      <p:pic>
        <p:nvPicPr>
          <p:cNvPr id="3" name="Picture 2" descr="A cartoon of a bird&#10;&#10;AI-generated content may be incorrect.">
            <a:extLst>
              <a:ext uri="{FF2B5EF4-FFF2-40B4-BE49-F238E27FC236}">
                <a16:creationId xmlns:a16="http://schemas.microsoft.com/office/drawing/2014/main" id="{93D1A2FD-5968-61B2-9463-9C4B83F9257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-8759" b="9124"/>
          <a:stretch/>
        </p:blipFill>
        <p:spPr>
          <a:xfrm>
            <a:off x="4697518" y="583963"/>
            <a:ext cx="3294578" cy="2222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423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BD1BD-3E9D-B57F-01C5-135C8CF3A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49E9DA76-6865-B68B-C1FF-307514DEAE6B}"/>
              </a:ext>
            </a:extLst>
          </p:cNvPr>
          <p:cNvSpPr/>
          <p:nvPr/>
        </p:nvSpPr>
        <p:spPr>
          <a:xfrm>
            <a:off x="1" y="588962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/>
            <a:r>
              <a:rPr lang="ar-EG" sz="2400" b="1" u="sng">
                <a:solidFill>
                  <a:schemeClr val="tx1"/>
                </a:solidFill>
                <a:latin typeface="Simplified Arabic"/>
                <a:cs typeface="Simplified Arabic"/>
              </a:rPr>
              <a:t>بند (17) </a:t>
            </a:r>
            <a:r>
              <a:rPr lang="ar-EG" sz="2400" b="1">
                <a:solidFill>
                  <a:schemeClr val="tx1"/>
                </a:solidFill>
                <a:latin typeface="Simplified Arabic"/>
                <a:cs typeface="Simplified Arabic"/>
              </a:rPr>
              <a:t>: الطفل يتعرف على صور الأشياء المألوفة</a:t>
            </a:r>
            <a:endParaRPr lang="ar-EG" sz="2400">
              <a:solidFill>
                <a:schemeClr val="tx1"/>
              </a:solidFill>
              <a:latin typeface="Simplified Arabic"/>
              <a:cs typeface="Simplified Arabic"/>
            </a:endParaRPr>
          </a:p>
        </p:txBody>
      </p:sp>
      <p:pic>
        <p:nvPicPr>
          <p:cNvPr id="2" name="Picture 1" descr="A pair of blue shoes&#10;&#10;Description automatically generated">
            <a:extLst>
              <a:ext uri="{FF2B5EF4-FFF2-40B4-BE49-F238E27FC236}">
                <a16:creationId xmlns:a16="http://schemas.microsoft.com/office/drawing/2014/main" id="{45E681A4-001D-36F9-D16E-A52D51FC414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0490"/>
          <a:stretch/>
        </p:blipFill>
        <p:spPr>
          <a:xfrm>
            <a:off x="1303862" y="2843204"/>
            <a:ext cx="2628170" cy="2543217"/>
          </a:xfrm>
          <a:prstGeom prst="rect">
            <a:avLst/>
          </a:prstGeom>
        </p:spPr>
      </p:pic>
      <p:pic>
        <p:nvPicPr>
          <p:cNvPr id="3" name="Picture 2" descr="A black and white football ball&#10;&#10;Description automatically generated">
            <a:extLst>
              <a:ext uri="{FF2B5EF4-FFF2-40B4-BE49-F238E27FC236}">
                <a16:creationId xmlns:a16="http://schemas.microsoft.com/office/drawing/2014/main" id="{18E8DA2A-6381-60FF-2059-5F336295BB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8042"/>
          <a:stretch/>
        </p:blipFill>
        <p:spPr>
          <a:xfrm>
            <a:off x="1753749" y="298410"/>
            <a:ext cx="2175748" cy="2251043"/>
          </a:xfrm>
          <a:prstGeom prst="rect">
            <a:avLst/>
          </a:prstGeom>
        </p:spPr>
      </p:pic>
      <p:pic>
        <p:nvPicPr>
          <p:cNvPr id="4" name="Picture 3" descr="A cat with yellow eyes&#10;&#10;Description automatically generated">
            <a:extLst>
              <a:ext uri="{FF2B5EF4-FFF2-40B4-BE49-F238E27FC236}">
                <a16:creationId xmlns:a16="http://schemas.microsoft.com/office/drawing/2014/main" id="{52DB3A6A-52B6-3635-C14C-2C69B3780D3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147" r="-249" b="9790"/>
          <a:stretch/>
        </p:blipFill>
        <p:spPr>
          <a:xfrm>
            <a:off x="5395251" y="296835"/>
            <a:ext cx="2175748" cy="255346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D81DD11-5F9D-674B-4894-D2C3FBFDF4F6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>
                <a:solidFill>
                  <a:schemeClr val="tx1"/>
                </a:solidFill>
              </a:rPr>
              <a:t>٢</a:t>
            </a:r>
          </a:p>
        </p:txBody>
      </p:sp>
      <p:pic>
        <p:nvPicPr>
          <p:cNvPr id="8" name="Picture 7" descr="A red apple with a black background&#10;&#10;AI-generated content may be incorrect.">
            <a:extLst>
              <a:ext uri="{FF2B5EF4-FFF2-40B4-BE49-F238E27FC236}">
                <a16:creationId xmlns:a16="http://schemas.microsoft.com/office/drawing/2014/main" id="{D4C92E13-8F9D-FA9C-5862-A158EB2D5B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0725" y="3478153"/>
            <a:ext cx="1212551" cy="1267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946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DCFE9-7522-4153-563B-862CACC82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87A4A85-315A-81FE-E095-7DBE127C0071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>
                <a:solidFill>
                  <a:schemeClr val="tx1"/>
                </a:solidFill>
              </a:rPr>
              <a:t>٣</a:t>
            </a:r>
          </a:p>
        </p:txBody>
      </p:sp>
      <p:pic>
        <p:nvPicPr>
          <p:cNvPr id="4" name="Picture 3" descr="A cartoon elephant and mouse&#10;&#10;Description automatically generated">
            <a:extLst>
              <a:ext uri="{FF2B5EF4-FFF2-40B4-BE49-F238E27FC236}">
                <a16:creationId xmlns:a16="http://schemas.microsoft.com/office/drawing/2014/main" id="{0B795AB0-A2CE-596F-2A14-79E9457D61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8" r="33858" b="17179"/>
          <a:stretch/>
        </p:blipFill>
        <p:spPr>
          <a:xfrm>
            <a:off x="364535" y="679549"/>
            <a:ext cx="3593174" cy="4648935"/>
          </a:xfrm>
          <a:prstGeom prst="rect">
            <a:avLst/>
          </a:prstGeom>
        </p:spPr>
      </p:pic>
      <p:pic>
        <p:nvPicPr>
          <p:cNvPr id="10" name="Picture 9" descr="A cartoon elephant and mouse&#10;&#10;Description automatically generated">
            <a:extLst>
              <a:ext uri="{FF2B5EF4-FFF2-40B4-BE49-F238E27FC236}">
                <a16:creationId xmlns:a16="http://schemas.microsoft.com/office/drawing/2014/main" id="{49B08B43-E04B-4908-C8DF-170E258E72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4829" t="35641" r="5774" b="16923"/>
          <a:stretch/>
        </p:blipFill>
        <p:spPr>
          <a:xfrm>
            <a:off x="6833151" y="2874640"/>
            <a:ext cx="1395809" cy="2293555"/>
          </a:xfrm>
          <a:prstGeom prst="rect">
            <a:avLst/>
          </a:prstGeom>
        </p:spPr>
      </p:pic>
      <p:pic>
        <p:nvPicPr>
          <p:cNvPr id="12" name="Picture 11" descr="A cartoon of a dog&#10;&#10;Description automatically generated">
            <a:extLst>
              <a:ext uri="{FF2B5EF4-FFF2-40B4-BE49-F238E27FC236}">
                <a16:creationId xmlns:a16="http://schemas.microsoft.com/office/drawing/2014/main" id="{34EE9773-02B2-2D29-B6A2-1517D8E72AB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901" r="8543" b="-627"/>
          <a:stretch/>
        </p:blipFill>
        <p:spPr>
          <a:xfrm>
            <a:off x="4279583" y="2870435"/>
            <a:ext cx="1946444" cy="230085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49FC8B3-ED86-6FBD-4F78-ECC76E165451}"/>
              </a:ext>
            </a:extLst>
          </p:cNvPr>
          <p:cNvSpPr/>
          <p:nvPr/>
        </p:nvSpPr>
        <p:spPr>
          <a:xfrm>
            <a:off x="1" y="588962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 rtl="1"/>
            <a:r>
              <a:rPr lang="ar-EG" sz="2400" b="1" u="sng">
                <a:solidFill>
                  <a:schemeClr val="tx1"/>
                </a:solidFill>
                <a:latin typeface="Simplified Arabic"/>
                <a:cs typeface="Simplified Arabic"/>
              </a:rPr>
              <a:t>بند (23) </a:t>
            </a:r>
            <a:r>
              <a:rPr lang="ar-EG" sz="2400" b="1">
                <a:solidFill>
                  <a:schemeClr val="tx1"/>
                </a:solidFill>
                <a:latin typeface="Simplified Arabic"/>
                <a:cs typeface="Simplified Arabic"/>
              </a:rPr>
              <a:t>: </a:t>
            </a:r>
            <a:r>
              <a:rPr lang="ar-EG" sz="2400" b="1">
                <a:solidFill>
                  <a:schemeClr val="tx1"/>
                </a:solidFill>
                <a:latin typeface="Times New Roman"/>
                <a:cs typeface="Times New Roman"/>
              </a:rPr>
              <a:t>الطفل يستطيع فهم كلمات الوصف البسيطة (كبير/ صغير)</a:t>
            </a:r>
            <a:r>
              <a:rPr lang="en-US" sz="2400" b="1">
                <a:solidFill>
                  <a:schemeClr val="tx1"/>
                </a:solidFill>
                <a:latin typeface="Times New Roman"/>
                <a:cs typeface="+mn-lt"/>
              </a:rPr>
              <a:t> </a:t>
            </a:r>
            <a:r>
              <a:rPr lang="ar-EG" sz="2400" b="1">
                <a:solidFill>
                  <a:schemeClr val="tx1"/>
                </a:solidFill>
                <a:latin typeface="Times New Roman"/>
                <a:cs typeface="Times New Roman"/>
              </a:rPr>
              <a:t>- (ناشف/ مبلول)</a:t>
            </a:r>
            <a:endParaRPr lang="ar-EG" sz="240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44649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676E5-5333-07AC-FF00-F149A7BDC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artoon of a horse&#10;&#10;AI-generated content may be incorrect.">
            <a:extLst>
              <a:ext uri="{FF2B5EF4-FFF2-40B4-BE49-F238E27FC236}">
                <a16:creationId xmlns:a16="http://schemas.microsoft.com/office/drawing/2014/main" id="{96F770DC-659E-B53C-38DD-FA8F49301D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74" y="291030"/>
            <a:ext cx="4476750" cy="5057775"/>
          </a:xfrm>
          <a:prstGeom prst="rect">
            <a:avLst/>
          </a:prstGeom>
        </p:spPr>
      </p:pic>
      <p:sp>
        <p:nvSpPr>
          <p:cNvPr id="6" name="TextBox 20">
            <a:extLst>
              <a:ext uri="{FF2B5EF4-FFF2-40B4-BE49-F238E27FC236}">
                <a16:creationId xmlns:a16="http://schemas.microsoft.com/office/drawing/2014/main" id="{52008025-3B7A-AC03-DB34-A5ECFAE9C520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ctr"/>
            <a:r>
              <a:rPr lang="en-GB" sz="2800">
                <a:solidFill>
                  <a:schemeClr val="tx1"/>
                </a:solidFill>
              </a:rPr>
              <a:t>٤</a:t>
            </a:r>
          </a:p>
        </p:txBody>
      </p:sp>
      <p:pic>
        <p:nvPicPr>
          <p:cNvPr id="2" name="Picture 1" descr="A dog standing with its tongue out&#10;&#10;AI-generated content may be incorrect.">
            <a:extLst>
              <a:ext uri="{FF2B5EF4-FFF2-40B4-BE49-F238E27FC236}">
                <a16:creationId xmlns:a16="http://schemas.microsoft.com/office/drawing/2014/main" id="{E4D83702-D491-A796-19FF-33E1DE9B4F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5704" y="2070338"/>
            <a:ext cx="2438403" cy="284671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039CB0A-5979-FF29-905B-CAC6D0DEC76B}"/>
              </a:ext>
            </a:extLst>
          </p:cNvPr>
          <p:cNvSpPr/>
          <p:nvPr/>
        </p:nvSpPr>
        <p:spPr>
          <a:xfrm>
            <a:off x="1" y="588962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 rtl="1"/>
            <a:r>
              <a:rPr lang="ar-EG" sz="2400" b="1" u="sng">
                <a:solidFill>
                  <a:schemeClr val="tx1"/>
                </a:solidFill>
                <a:latin typeface="Simplified Arabic"/>
                <a:cs typeface="Simplified Arabic"/>
              </a:rPr>
              <a:t>بند (23) </a:t>
            </a:r>
            <a:r>
              <a:rPr lang="ar-EG" sz="2400" b="1">
                <a:solidFill>
                  <a:schemeClr val="tx1"/>
                </a:solidFill>
                <a:latin typeface="Simplified Arabic"/>
                <a:cs typeface="Simplified Arabic"/>
              </a:rPr>
              <a:t>: </a:t>
            </a:r>
            <a:r>
              <a:rPr lang="ar-EG" sz="2400" b="1">
                <a:solidFill>
                  <a:schemeClr val="tx1"/>
                </a:solidFill>
                <a:latin typeface="Times New Roman"/>
                <a:cs typeface="Times New Roman"/>
              </a:rPr>
              <a:t>الطفل يستطيع فهم كلمات الوصف البسيطة (كبير/ صغير)</a:t>
            </a:r>
            <a:r>
              <a:rPr lang="en-US" sz="2400" b="1">
                <a:solidFill>
                  <a:schemeClr val="tx1"/>
                </a:solidFill>
                <a:latin typeface="Times New Roman"/>
                <a:cs typeface="+mn-lt"/>
              </a:rPr>
              <a:t> </a:t>
            </a:r>
            <a:r>
              <a:rPr lang="ar-EG" sz="2400" b="1">
                <a:solidFill>
                  <a:schemeClr val="tx1"/>
                </a:solidFill>
                <a:latin typeface="Times New Roman"/>
                <a:cs typeface="Times New Roman"/>
              </a:rPr>
              <a:t>- (ناشف/ مبلول)</a:t>
            </a:r>
            <a:endParaRPr lang="ar-EG" sz="240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04568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dog with water splashing around its neck&#10;&#10;Description automatically generated">
            <a:extLst>
              <a:ext uri="{FF2B5EF4-FFF2-40B4-BE49-F238E27FC236}">
                <a16:creationId xmlns:a16="http://schemas.microsoft.com/office/drawing/2014/main" id="{61220B45-E3B6-344D-C9E7-E8854BCE943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6706" t="1" r="6706" b="-347"/>
          <a:stretch/>
        </p:blipFill>
        <p:spPr>
          <a:xfrm>
            <a:off x="819947" y="1377331"/>
            <a:ext cx="4114803" cy="4129041"/>
          </a:xfrm>
          <a:prstGeom prst="rect">
            <a:avLst/>
          </a:prstGeom>
          <a:effectLst/>
        </p:spPr>
      </p:pic>
      <p:pic>
        <p:nvPicPr>
          <p:cNvPr id="4" name="Picture 3" descr="A dog sitting on a black background&#10;&#10;Description automatically generated">
            <a:extLst>
              <a:ext uri="{FF2B5EF4-FFF2-40B4-BE49-F238E27FC236}">
                <a16:creationId xmlns:a16="http://schemas.microsoft.com/office/drawing/2014/main" id="{8C4FCF72-38F2-58D6-1B76-F4D22E4CAC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3730" y="1228764"/>
            <a:ext cx="2743200" cy="41148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BFDFDD6-AB0F-9DD3-9705-2FC91BF371BA}"/>
              </a:ext>
            </a:extLst>
          </p:cNvPr>
          <p:cNvSpPr txBox="1"/>
          <p:nvPr/>
        </p:nvSpPr>
        <p:spPr>
          <a:xfrm>
            <a:off x="3720194" y="1335454"/>
            <a:ext cx="274320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3" name="TextBox 20">
            <a:extLst>
              <a:ext uri="{FF2B5EF4-FFF2-40B4-BE49-F238E27FC236}">
                <a16:creationId xmlns:a16="http://schemas.microsoft.com/office/drawing/2014/main" id="{8A3A2B53-51AA-E321-B372-E09A51567EF0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ctr"/>
            <a:r>
              <a:rPr lang="en-GB" sz="2800">
                <a:solidFill>
                  <a:schemeClr val="tx1"/>
                </a:solidFill>
              </a:rPr>
              <a:t>٥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67CECE-DCE3-74C2-6129-AED37F53FFB6}"/>
              </a:ext>
            </a:extLst>
          </p:cNvPr>
          <p:cNvSpPr/>
          <p:nvPr/>
        </p:nvSpPr>
        <p:spPr>
          <a:xfrm>
            <a:off x="1" y="588962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 rtl="1"/>
            <a:r>
              <a:rPr lang="ar-EG" sz="2400" b="1" u="sng">
                <a:solidFill>
                  <a:schemeClr val="tx1"/>
                </a:solidFill>
                <a:latin typeface="Simplified Arabic"/>
                <a:cs typeface="Simplified Arabic"/>
              </a:rPr>
              <a:t>بند (23) </a:t>
            </a:r>
            <a:r>
              <a:rPr lang="ar-EG" sz="2400" b="1">
                <a:solidFill>
                  <a:schemeClr val="tx1"/>
                </a:solidFill>
                <a:latin typeface="Simplified Arabic"/>
                <a:cs typeface="Simplified Arabic"/>
              </a:rPr>
              <a:t>: </a:t>
            </a:r>
            <a:r>
              <a:rPr lang="ar-EG" sz="2400" b="1">
                <a:solidFill>
                  <a:schemeClr val="tx1"/>
                </a:solidFill>
                <a:latin typeface="Times New Roman"/>
                <a:cs typeface="Times New Roman"/>
              </a:rPr>
              <a:t>الطفل يستطيع فهم كلمات الوصف البسيطة (كبير/ صغير)</a:t>
            </a:r>
            <a:r>
              <a:rPr lang="en-US" sz="2400" b="1">
                <a:solidFill>
                  <a:schemeClr val="tx1"/>
                </a:solidFill>
                <a:latin typeface="Times New Roman"/>
                <a:cs typeface="+mn-lt"/>
              </a:rPr>
              <a:t> </a:t>
            </a:r>
            <a:r>
              <a:rPr lang="ar-EG" sz="2400" b="1">
                <a:solidFill>
                  <a:schemeClr val="tx1"/>
                </a:solidFill>
                <a:latin typeface="Times New Roman"/>
                <a:cs typeface="Times New Roman"/>
              </a:rPr>
              <a:t>- (ناشف/ مبلول)</a:t>
            </a:r>
            <a:endParaRPr lang="ar-EG" sz="240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8539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shoe with white laces&#10;&#10;Description automatically generated">
            <a:extLst>
              <a:ext uri="{FF2B5EF4-FFF2-40B4-BE49-F238E27FC236}">
                <a16:creationId xmlns:a16="http://schemas.microsoft.com/office/drawing/2014/main" id="{A98F11CB-A510-696D-035D-A0A2FD14F8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726438"/>
            <a:ext cx="2458719" cy="2458719"/>
          </a:xfrm>
          <a:prstGeom prst="rect">
            <a:avLst/>
          </a:prstGeom>
        </p:spPr>
      </p:pic>
      <p:pic>
        <p:nvPicPr>
          <p:cNvPr id="4" name="Picture 3" descr="A black television with a blue screen&#10;&#10;Description automatically generated">
            <a:extLst>
              <a:ext uri="{FF2B5EF4-FFF2-40B4-BE49-F238E27FC236}">
                <a16:creationId xmlns:a16="http://schemas.microsoft.com/office/drawing/2014/main" id="{7B967615-550A-D498-E531-821A1DD219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2619" y="808168"/>
            <a:ext cx="2807654" cy="2295257"/>
          </a:xfrm>
          <a:prstGeom prst="rect">
            <a:avLst/>
          </a:prstGeom>
        </p:spPr>
      </p:pic>
      <p:pic>
        <p:nvPicPr>
          <p:cNvPr id="6" name="Picture 5" descr="A red and silver scissors&#10;&#10;Description automatically generated">
            <a:extLst>
              <a:ext uri="{FF2B5EF4-FFF2-40B4-BE49-F238E27FC236}">
                <a16:creationId xmlns:a16="http://schemas.microsoft.com/office/drawing/2014/main" id="{84EC08EC-D3C4-9F1A-0EBA-50F62D0511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4102" y="970922"/>
            <a:ext cx="2056014" cy="1984128"/>
          </a:xfrm>
          <a:prstGeom prst="rect">
            <a:avLst/>
          </a:prstGeom>
        </p:spPr>
      </p:pic>
      <p:pic>
        <p:nvPicPr>
          <p:cNvPr id="3" name="Picture 2" descr="A blue glass cup&#10;&#10;Description automatically generated">
            <a:extLst>
              <a:ext uri="{FF2B5EF4-FFF2-40B4-BE49-F238E27FC236}">
                <a16:creationId xmlns:a16="http://schemas.microsoft.com/office/drawing/2014/main" id="{3727DE49-DA70-6CD2-2241-95BF7A6336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9371" y="3476970"/>
            <a:ext cx="2458719" cy="2458719"/>
          </a:xfrm>
          <a:prstGeom prst="rect">
            <a:avLst/>
          </a:prstGeom>
        </p:spPr>
      </p:pic>
      <p:pic>
        <p:nvPicPr>
          <p:cNvPr id="2" name="Picture 1" descr="A red bicycle with a pedal&#10;&#10;Description automatically generated">
            <a:extLst>
              <a:ext uri="{FF2B5EF4-FFF2-40B4-BE49-F238E27FC236}">
                <a16:creationId xmlns:a16="http://schemas.microsoft.com/office/drawing/2014/main" id="{D72210DA-07EF-40C6-ACA2-5F79C815FE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2620" y="3343659"/>
            <a:ext cx="2807654" cy="2590060"/>
          </a:xfrm>
          <a:prstGeom prst="rect">
            <a:avLst/>
          </a:prstGeom>
        </p:spPr>
      </p:pic>
      <p:pic>
        <p:nvPicPr>
          <p:cNvPr id="8" name="Picture 7" descr="A close-up of a pot&#10;&#10;Description automatically generated">
            <a:extLst>
              <a:ext uri="{FF2B5EF4-FFF2-40B4-BE49-F238E27FC236}">
                <a16:creationId xmlns:a16="http://schemas.microsoft.com/office/drawing/2014/main" id="{D2E4C613-BC3C-0709-F90D-D34099F6F4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427" y="3677415"/>
            <a:ext cx="2457460" cy="221698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CA14AB0-A093-3FCE-0F02-E1E73D00C6C5}"/>
              </a:ext>
            </a:extLst>
          </p:cNvPr>
          <p:cNvSpPr/>
          <p:nvPr/>
        </p:nvSpPr>
        <p:spPr>
          <a:xfrm>
            <a:off x="1" y="588962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/>
            <a:r>
              <a:rPr lang="ar-EG" sz="2300" b="1" u="sng" baseline="0">
                <a:solidFill>
                  <a:schemeClr val="tx1"/>
                </a:solidFill>
                <a:cs typeface="Calibri"/>
              </a:rPr>
              <a:t>بند </a:t>
            </a:r>
            <a:r>
              <a:rPr lang="ar-EG" sz="2300" b="1" u="sng">
                <a:solidFill>
                  <a:schemeClr val="tx1"/>
                </a:solidFill>
                <a:cs typeface="Calibri"/>
              </a:rPr>
              <a:t>(27)</a:t>
            </a:r>
            <a:r>
              <a:rPr lang="ar-EG" sz="2300" b="1" u="sng" baseline="0">
                <a:solidFill>
                  <a:schemeClr val="tx1"/>
                </a:solidFill>
                <a:cs typeface="Calibri"/>
              </a:rPr>
              <a:t> </a:t>
            </a:r>
            <a:r>
              <a:rPr lang="ar-EG" sz="2300" baseline="0">
                <a:solidFill>
                  <a:schemeClr val="tx1"/>
                </a:solidFill>
                <a:cs typeface="Calibri"/>
              </a:rPr>
              <a:t>:</a:t>
            </a:r>
            <a:r>
              <a:rPr lang="ar-EG" sz="2300">
                <a:solidFill>
                  <a:schemeClr val="tx1"/>
                </a:solidFill>
                <a:cs typeface="Calibri"/>
              </a:rPr>
              <a:t> </a:t>
            </a:r>
            <a:r>
              <a:rPr lang="ar-EG" sz="2300" b="1">
                <a:solidFill>
                  <a:schemeClr val="tx1"/>
                </a:solidFill>
                <a:latin typeface="Simplified Arabic"/>
                <a:cs typeface="Simplified Arabic"/>
              </a:rPr>
              <a:t>الطفل يفهم استخدام الأشياء</a:t>
            </a:r>
            <a:r>
              <a:rPr lang="ar-EG" sz="2300" baseline="0">
                <a:solidFill>
                  <a:schemeClr val="tx1"/>
                </a:solidFill>
                <a:cs typeface="Simplified Arabic"/>
              </a:rPr>
              <a:t> </a:t>
            </a:r>
            <a:r>
              <a:rPr lang="ar-EG" sz="2300">
                <a:solidFill>
                  <a:schemeClr val="tx1"/>
                </a:solidFill>
                <a:latin typeface="Simplified Arabic"/>
                <a:ea typeface="Simplified Arabic"/>
                <a:cs typeface="Simplified Arabic"/>
              </a:rPr>
              <a:t>​</a:t>
            </a:r>
            <a:endParaRPr lang="en-US" sz="230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236D1E-6651-98D0-1E34-68DD80305D0B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>
                <a:solidFill>
                  <a:schemeClr val="tx1"/>
                </a:solidFill>
              </a:rPr>
              <a:t>٦</a:t>
            </a:r>
          </a:p>
        </p:txBody>
      </p:sp>
    </p:spTree>
    <p:extLst>
      <p:ext uri="{BB962C8B-B14F-4D97-AF65-F5344CB8AC3E}">
        <p14:creationId xmlns:p14="http://schemas.microsoft.com/office/powerpoint/2010/main" val="31481792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hild sleeping with a teddy bear&#10;&#10;Description automatically generated">
            <a:extLst>
              <a:ext uri="{FF2B5EF4-FFF2-40B4-BE49-F238E27FC236}">
                <a16:creationId xmlns:a16="http://schemas.microsoft.com/office/drawing/2014/main" id="{051642D4-00A0-D4DD-5CC2-CAEFA5B4ECF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335" r="679" b="8741"/>
          <a:stretch/>
        </p:blipFill>
        <p:spPr>
          <a:xfrm>
            <a:off x="5228149" y="492123"/>
            <a:ext cx="3496823" cy="2931244"/>
          </a:xfrm>
          <a:prstGeom prst="rect">
            <a:avLst/>
          </a:prstGeom>
        </p:spPr>
      </p:pic>
      <p:pic>
        <p:nvPicPr>
          <p:cNvPr id="2" name="Picture 1" descr="A cartoon of a child eating a burger&#10;&#10;Description automatically generated">
            <a:extLst>
              <a:ext uri="{FF2B5EF4-FFF2-40B4-BE49-F238E27FC236}">
                <a16:creationId xmlns:a16="http://schemas.microsoft.com/office/drawing/2014/main" id="{40296F65-AD2A-2A69-5F96-F2DC4331B5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6" y="302111"/>
            <a:ext cx="2952561" cy="3266536"/>
          </a:xfrm>
          <a:prstGeom prst="rect">
            <a:avLst/>
          </a:prstGeom>
        </p:spPr>
      </p:pic>
      <p:pic>
        <p:nvPicPr>
          <p:cNvPr id="7" name="Picture 6" descr="A cartoon of a child playing with blocks&#10;&#10;Description automatically generated">
            <a:extLst>
              <a:ext uri="{FF2B5EF4-FFF2-40B4-BE49-F238E27FC236}">
                <a16:creationId xmlns:a16="http://schemas.microsoft.com/office/drawing/2014/main" id="{E650B4FE-9BA3-9ADF-E608-0C83631841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8951" y="2925918"/>
            <a:ext cx="2402574" cy="296461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5E43CA8-BCCA-E5C4-4121-3B241A0D01DC}"/>
              </a:ext>
            </a:extLst>
          </p:cNvPr>
          <p:cNvSpPr/>
          <p:nvPr/>
        </p:nvSpPr>
        <p:spPr>
          <a:xfrm>
            <a:off x="1" y="588962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/>
            <a:r>
              <a:rPr lang="ar-EG" sz="2400" b="1" u="sng" baseline="0">
                <a:solidFill>
                  <a:schemeClr val="tx1"/>
                </a:solidFill>
                <a:cs typeface="Times New Roman"/>
              </a:rPr>
              <a:t>بند </a:t>
            </a:r>
            <a:r>
              <a:rPr lang="ar-EG" sz="2400" b="1" u="sng">
                <a:solidFill>
                  <a:schemeClr val="tx1"/>
                </a:solidFill>
                <a:cs typeface="Times New Roman"/>
              </a:rPr>
              <a:t>(28)</a:t>
            </a:r>
            <a:r>
              <a:rPr lang="ar-EG" sz="2400" b="1" u="sng" baseline="0">
                <a:solidFill>
                  <a:schemeClr val="tx1"/>
                </a:solidFill>
                <a:cs typeface="Times New Roman"/>
              </a:rPr>
              <a:t> </a:t>
            </a:r>
            <a:r>
              <a:rPr lang="ar-EG" sz="2400" b="1" baseline="0" dirty="0">
                <a:solidFill>
                  <a:schemeClr val="tx1"/>
                </a:solidFill>
                <a:cs typeface="Times New Roman"/>
              </a:rPr>
              <a:t>:</a:t>
            </a:r>
            <a:r>
              <a:rPr lang="ar-EG" sz="2400" b="1">
                <a:solidFill>
                  <a:schemeClr val="tx1"/>
                </a:solidFill>
                <a:latin typeface="Calibri"/>
                <a:ea typeface="Calibri"/>
                <a:cs typeface="Times New Roman"/>
              </a:rPr>
              <a:t> </a:t>
            </a:r>
            <a:r>
              <a:rPr lang="ar-EG" sz="2400" b="1">
                <a:solidFill>
                  <a:schemeClr val="tx1"/>
                </a:solidFill>
                <a:cs typeface="Times New Roman"/>
              </a:rPr>
              <a:t>الطفل يستطيع التعرف على الأحداث (الأفعال) من خلال الصور</a:t>
            </a:r>
            <a:r>
              <a:rPr lang="ar-EG" sz="2400" b="1" baseline="0">
                <a:solidFill>
                  <a:schemeClr val="tx1"/>
                </a:solidFill>
                <a:cs typeface="Times New Roman"/>
              </a:rPr>
              <a:t> </a:t>
            </a:r>
            <a:r>
              <a:rPr lang="ar-EG" sz="2400" b="1" dirty="0">
                <a:solidFill>
                  <a:schemeClr val="tx1"/>
                </a:solidFill>
                <a:latin typeface="Simplified Arabic"/>
                <a:ea typeface="Simplified Arabic"/>
                <a:cs typeface="Times New Roman"/>
              </a:rPr>
              <a:t>​</a:t>
            </a:r>
            <a:endParaRPr lang="en-US" sz="2400" b="1" dirty="0">
              <a:solidFill>
                <a:schemeClr val="tx1"/>
              </a:solidFill>
              <a:ea typeface="Calibri"/>
              <a:cs typeface="Times New Roman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F786E4-6C12-F28C-85EA-A17D2F0E7638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>
                <a:solidFill>
                  <a:schemeClr val="tx1"/>
                </a:solidFill>
              </a:rPr>
              <a:t>٧</a:t>
            </a:r>
          </a:p>
        </p:txBody>
      </p:sp>
    </p:spTree>
    <p:extLst>
      <p:ext uri="{BB962C8B-B14F-4D97-AF65-F5344CB8AC3E}">
        <p14:creationId xmlns:p14="http://schemas.microsoft.com/office/powerpoint/2010/main" val="1368265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hild in a shower&#10;&#10;Description automatically generated">
            <a:extLst>
              <a:ext uri="{FF2B5EF4-FFF2-40B4-BE49-F238E27FC236}">
                <a16:creationId xmlns:a16="http://schemas.microsoft.com/office/drawing/2014/main" id="{D8A89AEC-6344-42AD-2D8B-AF788C2B94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1920" y="408317"/>
            <a:ext cx="3640348" cy="3611593"/>
          </a:xfrm>
          <a:prstGeom prst="rect">
            <a:avLst/>
          </a:prstGeom>
        </p:spPr>
      </p:pic>
      <p:pic>
        <p:nvPicPr>
          <p:cNvPr id="2" name="Picture 1" descr="A person drinking water from a glass&#10;&#10;Description automatically generated">
            <a:extLst>
              <a:ext uri="{FF2B5EF4-FFF2-40B4-BE49-F238E27FC236}">
                <a16:creationId xmlns:a16="http://schemas.microsoft.com/office/drawing/2014/main" id="{CBFDB85F-57A6-AF11-3C93-B37AC2B4510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1744" b="8446"/>
          <a:stretch/>
        </p:blipFill>
        <p:spPr>
          <a:xfrm>
            <a:off x="2811683" y="2804896"/>
            <a:ext cx="2258106" cy="286151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C55894F-D1EC-4A54-1F7C-18470EF636B5}"/>
              </a:ext>
            </a:extLst>
          </p:cNvPr>
          <p:cNvSpPr/>
          <p:nvPr/>
        </p:nvSpPr>
        <p:spPr>
          <a:xfrm>
            <a:off x="1" y="588962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/>
            <a:r>
              <a:rPr lang="ar-EG" sz="2400" b="1" u="sng" baseline="0">
                <a:solidFill>
                  <a:schemeClr val="tx1"/>
                </a:solidFill>
                <a:cs typeface="Times New Roman"/>
              </a:rPr>
              <a:t>بند </a:t>
            </a:r>
            <a:r>
              <a:rPr lang="ar-EG" sz="2400" b="1" u="sng">
                <a:solidFill>
                  <a:schemeClr val="tx1"/>
                </a:solidFill>
                <a:cs typeface="Times New Roman"/>
              </a:rPr>
              <a:t>(28) </a:t>
            </a:r>
            <a:r>
              <a:rPr lang="ar-EG" sz="2400" b="1">
                <a:solidFill>
                  <a:schemeClr val="tx1"/>
                </a:solidFill>
                <a:cs typeface="Times New Roman"/>
              </a:rPr>
              <a:t>:</a:t>
            </a:r>
            <a:r>
              <a:rPr lang="ar-EG" sz="2400" b="1" baseline="0">
                <a:solidFill>
                  <a:schemeClr val="tx1"/>
                </a:solidFill>
                <a:cs typeface="Times New Roman"/>
              </a:rPr>
              <a:t> </a:t>
            </a:r>
            <a:r>
              <a:rPr lang="ar-EG" sz="2400" b="1">
                <a:solidFill>
                  <a:schemeClr val="tx1"/>
                </a:solidFill>
                <a:latin typeface="Calibri"/>
                <a:ea typeface="Calibri"/>
                <a:cs typeface="Times New Roman"/>
              </a:rPr>
              <a:t>الطفل يستطيع التعرف على الأحداث (الأفعال) من خلال </a:t>
            </a:r>
            <a:r>
              <a:rPr lang="ar-EG" sz="2400" b="1">
                <a:solidFill>
                  <a:schemeClr val="tx1"/>
                </a:solidFill>
                <a:latin typeface="Calibri"/>
                <a:ea typeface="+mn-lt"/>
                <a:cs typeface="Times New Roman"/>
              </a:rPr>
              <a:t>الصور </a:t>
            </a:r>
            <a:endParaRPr lang="ar-EG" sz="2400" b="1">
              <a:solidFill>
                <a:schemeClr val="tx1"/>
              </a:solidFill>
              <a:latin typeface="Simplified Arabic"/>
              <a:ea typeface="+mn-lt"/>
              <a:cs typeface="Times New Roman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45BC35-2A24-1C63-52A3-F27B1E9FCE9C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>
                <a:solidFill>
                  <a:schemeClr val="tx1"/>
                </a:solidFill>
              </a:rPr>
              <a:t>٨</a:t>
            </a:r>
          </a:p>
        </p:txBody>
      </p:sp>
      <p:pic>
        <p:nvPicPr>
          <p:cNvPr id="5" name="Picture 4" descr="A cartoon of a child running&#10;&#10;AI-generated content may be incorrect.">
            <a:extLst>
              <a:ext uri="{FF2B5EF4-FFF2-40B4-BE49-F238E27FC236}">
                <a16:creationId xmlns:a16="http://schemas.microsoft.com/office/drawing/2014/main" id="{9CA4FAB1-721B-CB06-9926-173FED7C57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88254" y="33966"/>
            <a:ext cx="3438884" cy="4374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9190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oad with trees and buildings in the background&#10;&#10;AI-generated content may be incorrect.">
            <a:extLst>
              <a:ext uri="{FF2B5EF4-FFF2-40B4-BE49-F238E27FC236}">
                <a16:creationId xmlns:a16="http://schemas.microsoft.com/office/drawing/2014/main" id="{08072391-95D7-2D69-614D-1FA05E4E0E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63" t="1489" r="15892" b="15071"/>
          <a:stretch/>
        </p:blipFill>
        <p:spPr>
          <a:xfrm>
            <a:off x="-3534" y="-12505"/>
            <a:ext cx="9152330" cy="6174969"/>
          </a:xfrm>
          <a:prstGeom prst="rect">
            <a:avLst/>
          </a:prstGeom>
        </p:spPr>
      </p:pic>
      <p:pic>
        <p:nvPicPr>
          <p:cNvPr id="5" name="Picture 4" descr="A white truck with black background&#10;&#10;Description automatically generated">
            <a:extLst>
              <a:ext uri="{FF2B5EF4-FFF2-40B4-BE49-F238E27FC236}">
                <a16:creationId xmlns:a16="http://schemas.microsoft.com/office/drawing/2014/main" id="{99AECEE4-9CAE-E933-A058-366BF9C384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04" t="-1600" r="6938" b="32827"/>
          <a:stretch/>
        </p:blipFill>
        <p:spPr>
          <a:xfrm flipH="1">
            <a:off x="436700" y="1680900"/>
            <a:ext cx="8089049" cy="3413694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A3DB23DF-E998-4EA6-04A2-D0C6518014CE}"/>
              </a:ext>
            </a:extLst>
          </p:cNvPr>
          <p:cNvSpPr/>
          <p:nvPr/>
        </p:nvSpPr>
        <p:spPr>
          <a:xfrm>
            <a:off x="766502" y="4979780"/>
            <a:ext cx="7122041" cy="99391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cartoon of a person in a black and gold dress&#10;&#10;Description automatically generated">
            <a:extLst>
              <a:ext uri="{FF2B5EF4-FFF2-40B4-BE49-F238E27FC236}">
                <a16:creationId xmlns:a16="http://schemas.microsoft.com/office/drawing/2014/main" id="{9089FEA5-9012-8B4A-6179-EBC27B2653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188823" y="2317354"/>
            <a:ext cx="2593154" cy="3683480"/>
          </a:xfrm>
          <a:prstGeom prst="rect">
            <a:avLst/>
          </a:prstGeom>
        </p:spPr>
      </p:pic>
      <p:pic>
        <p:nvPicPr>
          <p:cNvPr id="10" name="Picture 9" descr="A dog sitting on a black background&#10;&#10;Description automatically generated">
            <a:extLst>
              <a:ext uri="{FF2B5EF4-FFF2-40B4-BE49-F238E27FC236}">
                <a16:creationId xmlns:a16="http://schemas.microsoft.com/office/drawing/2014/main" id="{156C0384-878B-A110-A599-D31499C0C1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6305471" y="3707832"/>
            <a:ext cx="1843178" cy="180004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100A290-8907-A90B-9CCE-34AEA0A02592}"/>
              </a:ext>
            </a:extLst>
          </p:cNvPr>
          <p:cNvSpPr/>
          <p:nvPr/>
        </p:nvSpPr>
        <p:spPr>
          <a:xfrm>
            <a:off x="14378" y="588962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/>
            <a:r>
              <a:rPr lang="ar-EG" sz="2400" b="1" u="sng" baseline="0">
                <a:solidFill>
                  <a:schemeClr val="tx1"/>
                </a:solidFill>
                <a:cs typeface="+mj-cs"/>
              </a:rPr>
              <a:t>بند (</a:t>
            </a:r>
            <a:r>
              <a:rPr lang="ar-EG" sz="2400" b="1" u="sng">
                <a:solidFill>
                  <a:schemeClr val="tx1"/>
                </a:solidFill>
                <a:cs typeface="+mj-cs"/>
              </a:rPr>
              <a:t>30</a:t>
            </a:r>
            <a:r>
              <a:rPr lang="ar-EG" sz="2400" b="1" u="sng" baseline="0">
                <a:solidFill>
                  <a:schemeClr val="tx1"/>
                </a:solidFill>
                <a:cs typeface="+mj-cs"/>
              </a:rPr>
              <a:t>) </a:t>
            </a:r>
            <a:r>
              <a:rPr lang="ar-EG" sz="2400" b="1" baseline="0">
                <a:solidFill>
                  <a:schemeClr val="tx1"/>
                </a:solidFill>
                <a:cs typeface="+mj-cs"/>
              </a:rPr>
              <a:t>:</a:t>
            </a:r>
            <a:r>
              <a:rPr lang="ar-EG" sz="2400" b="1">
                <a:solidFill>
                  <a:schemeClr val="tx1"/>
                </a:solidFill>
                <a:latin typeface="Calibri"/>
                <a:cs typeface="+mj-cs"/>
              </a:rPr>
              <a:t> </a:t>
            </a:r>
            <a:r>
              <a:rPr lang="ar-EG" sz="2400" b="1">
                <a:solidFill>
                  <a:schemeClr val="tx1"/>
                </a:solidFill>
                <a:latin typeface="Simplified Arabic"/>
                <a:cs typeface="+mj-cs"/>
              </a:rPr>
              <a:t>الطفل</a:t>
            </a:r>
            <a:r>
              <a:rPr lang="ar-EG" sz="2400" b="1">
                <a:solidFill>
                  <a:schemeClr val="tx1"/>
                </a:solidFill>
                <a:latin typeface="Calibri"/>
                <a:ea typeface="Calibri"/>
                <a:cs typeface="+mj-cs"/>
              </a:rPr>
              <a:t> </a:t>
            </a:r>
            <a:r>
              <a:rPr lang="ar-EG" sz="2400" b="1">
                <a:solidFill>
                  <a:schemeClr val="tx1"/>
                </a:solidFill>
                <a:latin typeface="Simplified Arabic"/>
                <a:cs typeface="+mj-cs"/>
              </a:rPr>
              <a:t>يستطيع فهم علاقة الجزء/الكل</a:t>
            </a:r>
            <a:endParaRPr lang="ar-EG" sz="2400" b="1">
              <a:solidFill>
                <a:schemeClr val="tx1"/>
              </a:solidFill>
              <a:latin typeface="Simplified Arabic"/>
              <a:ea typeface="Calibri"/>
              <a:cs typeface="+mj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3461805-7DAC-1130-E68E-72A1233F5307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>
                <a:solidFill>
                  <a:schemeClr val="tx1"/>
                </a:solidFill>
              </a:rPr>
              <a:t>٩</a:t>
            </a:r>
          </a:p>
        </p:txBody>
      </p:sp>
    </p:spTree>
    <p:extLst>
      <p:ext uri="{BB962C8B-B14F-4D97-AF65-F5344CB8AC3E}">
        <p14:creationId xmlns:p14="http://schemas.microsoft.com/office/powerpoint/2010/main" val="35479495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D889C8-6358-AC53-AA54-1799FA71E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951B801-E4B9-92C8-1746-CA99ECB39F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48" r="-285"/>
          <a:stretch/>
        </p:blipFill>
        <p:spPr>
          <a:xfrm>
            <a:off x="425505" y="299205"/>
            <a:ext cx="3565560" cy="2718263"/>
          </a:xfrm>
          <a:prstGeom prst="rect">
            <a:avLst/>
          </a:prstGeom>
        </p:spPr>
      </p:pic>
      <p:pic>
        <p:nvPicPr>
          <p:cNvPr id="3" name="Picture 2" descr="A wooden chair with a white background&#10;&#10;Description automatically generated">
            <a:extLst>
              <a:ext uri="{FF2B5EF4-FFF2-40B4-BE49-F238E27FC236}">
                <a16:creationId xmlns:a16="http://schemas.microsoft.com/office/drawing/2014/main" id="{63091E4A-3BB5-2F29-E12D-77C3989C14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51" t="9428" r="21949" b="20860"/>
          <a:stretch/>
        </p:blipFill>
        <p:spPr>
          <a:xfrm>
            <a:off x="1183817" y="2789448"/>
            <a:ext cx="2206958" cy="298923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DCDFD64-4351-8553-D8FC-A7F40AC0BD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4981" y="2675663"/>
            <a:ext cx="1827247" cy="2989234"/>
          </a:xfrm>
          <a:prstGeom prst="rect">
            <a:avLst/>
          </a:prstGeom>
        </p:spPr>
      </p:pic>
      <p:pic>
        <p:nvPicPr>
          <p:cNvPr id="6" name="Picture 5" descr="A red pan with a handle&#10;&#10;Description automatically generated">
            <a:extLst>
              <a:ext uri="{FF2B5EF4-FFF2-40B4-BE49-F238E27FC236}">
                <a16:creationId xmlns:a16="http://schemas.microsoft.com/office/drawing/2014/main" id="{9EC4748C-5372-6651-1F85-AEC2291A106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52" t="32545" r="4577" b="35374"/>
          <a:stretch/>
        </p:blipFill>
        <p:spPr>
          <a:xfrm>
            <a:off x="4388105" y="1120373"/>
            <a:ext cx="3556262" cy="119746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90A869D-C5BE-8348-462E-AAAC8199190D}"/>
              </a:ext>
            </a:extLst>
          </p:cNvPr>
          <p:cNvSpPr/>
          <p:nvPr/>
        </p:nvSpPr>
        <p:spPr>
          <a:xfrm>
            <a:off x="1" y="588962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 rtl="1"/>
            <a:r>
              <a:rPr lang="ar-EG" sz="2400" b="1" u="sng">
                <a:solidFill>
                  <a:schemeClr val="tx1"/>
                </a:solidFill>
                <a:latin typeface="+mn-lt"/>
                <a:ea typeface="+mn-ea"/>
                <a:cs typeface="+mn-cs"/>
              </a:rPr>
              <a:t>بند (32) </a:t>
            </a:r>
            <a:r>
              <a:rPr lang="ar-EG" sz="2400" b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  <a:r>
              <a:rPr lang="ar-EG" sz="2400" b="1">
                <a:solidFill>
                  <a:schemeClr val="tx1"/>
                </a:solidFill>
                <a:latin typeface="+mn-lt"/>
                <a:ea typeface="+mn-lt"/>
                <a:cs typeface="+mn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n-cs"/>
              </a:rPr>
              <a:t>الطفل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n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n-cs"/>
              </a:rPr>
              <a:t>يفهم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n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n-cs"/>
              </a:rPr>
              <a:t>الصور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n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n-cs"/>
              </a:rPr>
              <a:t>المتناظرة</a:t>
            </a:r>
            <a:endParaRPr lang="ar-SA" sz="2400" b="1">
              <a:solidFill>
                <a:schemeClr val="tx1"/>
              </a:solidFill>
              <a:latin typeface="Times New Roman"/>
              <a:ea typeface="Calibri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788073-D2B3-5706-4A10-B647A63C8523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>
                <a:solidFill>
                  <a:schemeClr val="tx1"/>
                </a:solidFill>
              </a:rPr>
              <a:t>١٠</a:t>
            </a:r>
          </a:p>
        </p:txBody>
      </p:sp>
    </p:spTree>
    <p:extLst>
      <p:ext uri="{BB962C8B-B14F-4D97-AF65-F5344CB8AC3E}">
        <p14:creationId xmlns:p14="http://schemas.microsoft.com/office/powerpoint/2010/main" val="8111056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31580DF-1345-A27C-4F43-9BEA63F56D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122" y="626244"/>
            <a:ext cx="3464599" cy="2438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47B59C-3702-B465-3DAB-DE459C2C2F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2842" y="3295474"/>
            <a:ext cx="1533525" cy="2438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A28F0B3-67F5-4CD1-E466-97EE5C937E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016" y="3294766"/>
            <a:ext cx="1600200" cy="2438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0E89243-25B6-7600-78EC-3A478F3C8F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96" b="19903"/>
          <a:stretch/>
        </p:blipFill>
        <p:spPr>
          <a:xfrm>
            <a:off x="4842984" y="3480074"/>
            <a:ext cx="3429000" cy="216029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49C0653-F3F3-04C1-2D78-F8108368204D}"/>
              </a:ext>
            </a:extLst>
          </p:cNvPr>
          <p:cNvSpPr/>
          <p:nvPr/>
        </p:nvSpPr>
        <p:spPr>
          <a:xfrm>
            <a:off x="1" y="588962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 rtl="1"/>
            <a:r>
              <a:rPr lang="ar-EG" sz="2400" b="1" u="sng">
                <a:solidFill>
                  <a:schemeClr val="tx1"/>
                </a:solidFill>
                <a:latin typeface="+mn-lt"/>
                <a:ea typeface="+mn-ea"/>
                <a:cs typeface="+mn-cs"/>
              </a:rPr>
              <a:t>بند (32) </a:t>
            </a:r>
            <a:r>
              <a:rPr lang="ar-EG" sz="2400" b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  <a:r>
              <a:rPr lang="ar-EG" sz="2400" b="1">
                <a:solidFill>
                  <a:schemeClr val="tx1"/>
                </a:solidFill>
                <a:latin typeface="+mn-lt"/>
                <a:ea typeface="+mn-lt"/>
                <a:cs typeface="+mn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n-cs"/>
              </a:rPr>
              <a:t>الطفل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n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n-cs"/>
              </a:rPr>
              <a:t>يفهم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n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n-cs"/>
              </a:rPr>
              <a:t>الصور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n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n-cs"/>
              </a:rPr>
              <a:t>المتناظرة</a:t>
            </a:r>
            <a:endParaRPr lang="ar-SA" sz="2400" b="1">
              <a:solidFill>
                <a:schemeClr val="tx1"/>
              </a:solidFill>
              <a:latin typeface="Times New Roman"/>
              <a:ea typeface="Calibri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8ED801-5DE5-F919-D8C3-E79058C999F9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>
                <a:solidFill>
                  <a:srgbClr val="000000"/>
                </a:solidFill>
              </a:rPr>
              <a:t>١١</a:t>
            </a:r>
          </a:p>
        </p:txBody>
      </p:sp>
      <p:pic>
        <p:nvPicPr>
          <p:cNvPr id="7" name="Picture 6" descr="A clear glass with a black background&#10;&#10;Description automatically generated">
            <a:extLst>
              <a:ext uri="{FF2B5EF4-FFF2-40B4-BE49-F238E27FC236}">
                <a16:creationId xmlns:a16="http://schemas.microsoft.com/office/drawing/2014/main" id="{73B9F211-4459-DE4E-F1D8-A3E9291C39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4050" y="621164"/>
            <a:ext cx="2663687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6323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014E555-A66B-3593-35C7-015BDD1505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956" y="1226680"/>
            <a:ext cx="1905416" cy="190541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2E098A3-CA03-385B-75EB-CF189B5F9C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3090" y="3835255"/>
            <a:ext cx="2167604" cy="15383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CFCE68C-F23B-4B12-B808-FD31091F8D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330" y="408980"/>
            <a:ext cx="2436181" cy="3168464"/>
          </a:xfrm>
          <a:prstGeom prst="rect">
            <a:avLst/>
          </a:prstGeom>
        </p:spPr>
      </p:pic>
      <p:pic>
        <p:nvPicPr>
          <p:cNvPr id="6" name="Picture 5" descr="A set of parts of a human body&#10;&#10;Description automatically generated">
            <a:extLst>
              <a:ext uri="{FF2B5EF4-FFF2-40B4-BE49-F238E27FC236}">
                <a16:creationId xmlns:a16="http://schemas.microsoft.com/office/drawing/2014/main" id="{C4120154-9677-3441-F684-73820A39F36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46523" b="62676"/>
          <a:stretch/>
        </p:blipFill>
        <p:spPr>
          <a:xfrm>
            <a:off x="1591275" y="3835408"/>
            <a:ext cx="2444969" cy="153232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2E3D730-BE59-E086-A71B-1F687E8554A6}"/>
              </a:ext>
            </a:extLst>
          </p:cNvPr>
          <p:cNvSpPr/>
          <p:nvPr/>
        </p:nvSpPr>
        <p:spPr>
          <a:xfrm>
            <a:off x="1" y="588962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 rtl="1"/>
            <a:r>
              <a:rPr lang="ar-EG" sz="2400" b="1" u="sng">
                <a:solidFill>
                  <a:schemeClr val="tx1"/>
                </a:solidFill>
                <a:latin typeface="+mn-lt"/>
                <a:ea typeface="+mn-ea"/>
                <a:cs typeface="+mn-cs"/>
              </a:rPr>
              <a:t>بند (32) </a:t>
            </a:r>
            <a:r>
              <a:rPr lang="ar-EG" sz="2400" b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  <a:r>
              <a:rPr lang="ar-EG" sz="2400" b="1">
                <a:solidFill>
                  <a:schemeClr val="tx1"/>
                </a:solidFill>
                <a:latin typeface="+mn-lt"/>
                <a:ea typeface="+mn-lt"/>
                <a:cs typeface="+mn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n-cs"/>
              </a:rPr>
              <a:t>الطفل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n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n-cs"/>
              </a:rPr>
              <a:t>يفهم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n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n-cs"/>
              </a:rPr>
              <a:t>الصور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n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n-cs"/>
              </a:rPr>
              <a:t>المتناظرة</a:t>
            </a:r>
            <a:endParaRPr lang="ar-SA" sz="2400" b="1">
              <a:solidFill>
                <a:schemeClr val="tx1"/>
              </a:solidFill>
              <a:latin typeface="Times New Roman"/>
              <a:ea typeface="Calibri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FF4EC4-A640-794A-6F2D-F4869F4BA266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>
                <a:solidFill>
                  <a:schemeClr val="tx1"/>
                </a:solidFill>
              </a:rPr>
              <a:t>١٢</a:t>
            </a:r>
          </a:p>
        </p:txBody>
      </p:sp>
    </p:spTree>
    <p:extLst>
      <p:ext uri="{BB962C8B-B14F-4D97-AF65-F5344CB8AC3E}">
        <p14:creationId xmlns:p14="http://schemas.microsoft.com/office/powerpoint/2010/main" val="41022288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2E89A49-B4C5-7C04-B3E4-7639CC24FF96}"/>
              </a:ext>
            </a:extLst>
          </p:cNvPr>
          <p:cNvSpPr/>
          <p:nvPr/>
        </p:nvSpPr>
        <p:spPr>
          <a:xfrm>
            <a:off x="1" y="5889627"/>
            <a:ext cx="9144000" cy="55630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571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 rtl="1"/>
            <a:r>
              <a:rPr lang="ar-EG" sz="2400" b="1" u="sng" baseline="0">
                <a:solidFill>
                  <a:schemeClr val="tx1"/>
                </a:solidFill>
                <a:cs typeface="+mj-cs"/>
              </a:rPr>
              <a:t>بند </a:t>
            </a:r>
            <a:r>
              <a:rPr lang="ar-EG" sz="2400" b="1" u="sng">
                <a:solidFill>
                  <a:schemeClr val="tx1"/>
                </a:solidFill>
                <a:cs typeface="+mj-cs"/>
              </a:rPr>
              <a:t>(33)</a:t>
            </a:r>
            <a:r>
              <a:rPr lang="ar-EG" sz="2400" b="1" u="sng" baseline="0">
                <a:solidFill>
                  <a:schemeClr val="tx1"/>
                </a:solidFill>
                <a:cs typeface="+mj-cs"/>
              </a:rPr>
              <a:t> </a:t>
            </a:r>
            <a:r>
              <a:rPr lang="ar-EG" sz="2400" b="1" u="sng">
                <a:solidFill>
                  <a:schemeClr val="tx1"/>
                </a:solidFill>
                <a:cs typeface="+mj-cs"/>
              </a:rPr>
              <a:t>مثال </a:t>
            </a:r>
            <a:r>
              <a:rPr lang="ar-EG" sz="2400" b="1" baseline="0">
                <a:solidFill>
                  <a:schemeClr val="tx1"/>
                </a:solidFill>
                <a:cs typeface="+mj-cs"/>
              </a:rPr>
              <a:t>:</a:t>
            </a:r>
            <a:r>
              <a:rPr lang="ar-EG" sz="2400" b="1">
                <a:solidFill>
                  <a:schemeClr val="tx1"/>
                </a:solidFill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الطفل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يفهم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النفي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في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الجملة</a:t>
            </a:r>
            <a:r>
              <a:rPr lang="ar-EG" sz="2400" b="1">
                <a:solidFill>
                  <a:schemeClr val="tx1"/>
                </a:solidFill>
                <a:latin typeface="Simplified Arabic"/>
                <a:ea typeface="Simplified Arabic"/>
                <a:cs typeface="+mj-cs"/>
              </a:rPr>
              <a:t>​</a:t>
            </a:r>
            <a:endParaRPr lang="en-US" sz="2400" b="1">
              <a:solidFill>
                <a:schemeClr val="tx1"/>
              </a:solidFill>
              <a:ea typeface="Calibri"/>
              <a:cs typeface="+mj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E31E5C-A179-2E93-CC5E-F34318EC3FB9}"/>
              </a:ext>
            </a:extLst>
          </p:cNvPr>
          <p:cNvSpPr/>
          <p:nvPr/>
        </p:nvSpPr>
        <p:spPr>
          <a:xfrm flipH="1">
            <a:off x="261275" y="289879"/>
            <a:ext cx="8597406" cy="5585601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/>
          </a:p>
        </p:txBody>
      </p:sp>
      <p:pic>
        <p:nvPicPr>
          <p:cNvPr id="3" name="Picture 2" descr="Cartoon girls in white dresses&#10;&#10;Description automatically generated">
            <a:extLst>
              <a:ext uri="{FF2B5EF4-FFF2-40B4-BE49-F238E27FC236}">
                <a16:creationId xmlns:a16="http://schemas.microsoft.com/office/drawing/2014/main" id="{58D21B42-927D-B8B9-FF7A-F001A4DE83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7902" r="2448"/>
          <a:stretch/>
        </p:blipFill>
        <p:spPr>
          <a:xfrm>
            <a:off x="5881902" y="1244390"/>
            <a:ext cx="2043036" cy="4114804"/>
          </a:xfrm>
          <a:prstGeom prst="rect">
            <a:avLst/>
          </a:prstGeom>
        </p:spPr>
      </p:pic>
      <p:pic>
        <p:nvPicPr>
          <p:cNvPr id="4" name="Picture 3" descr="Cartoon character of a child with curly hair&#10;&#10;Description automatically generated">
            <a:extLst>
              <a:ext uri="{FF2B5EF4-FFF2-40B4-BE49-F238E27FC236}">
                <a16:creationId xmlns:a16="http://schemas.microsoft.com/office/drawing/2014/main" id="{AC866955-CA88-0EA4-CED5-84183EA9E3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2386" y="1927001"/>
            <a:ext cx="3669103" cy="3654726"/>
          </a:xfrm>
          <a:prstGeom prst="rect">
            <a:avLst/>
          </a:prstGeom>
        </p:spPr>
      </p:pic>
      <p:pic>
        <p:nvPicPr>
          <p:cNvPr id="5" name="Picture 4" descr="Cartoon of a child in a pink dress&#10;&#10;Description automatically generated">
            <a:extLst>
              <a:ext uri="{FF2B5EF4-FFF2-40B4-BE49-F238E27FC236}">
                <a16:creationId xmlns:a16="http://schemas.microsoft.com/office/drawing/2014/main" id="{5F64C424-78D4-8A45-42A9-C03D2912C4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7463" y="1245767"/>
            <a:ext cx="4114800" cy="4114800"/>
          </a:xfrm>
          <a:prstGeom prst="rect">
            <a:avLst/>
          </a:prstGeom>
        </p:spPr>
      </p:pic>
      <p:sp>
        <p:nvSpPr>
          <p:cNvPr id="9" name="TextBox 20">
            <a:extLst>
              <a:ext uri="{FF2B5EF4-FFF2-40B4-BE49-F238E27FC236}">
                <a16:creationId xmlns:a16="http://schemas.microsoft.com/office/drawing/2014/main" id="{C64B83D1-AB03-662A-38FE-A5725302BD1D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ctr"/>
            <a:r>
              <a:rPr lang="en-GB" sz="2800">
                <a:solidFill>
                  <a:schemeClr val="tx1"/>
                </a:solidFill>
              </a:rPr>
              <a:t>١٣</a:t>
            </a:r>
          </a:p>
        </p:txBody>
      </p:sp>
    </p:spTree>
    <p:extLst>
      <p:ext uri="{BB962C8B-B14F-4D97-AF65-F5344CB8AC3E}">
        <p14:creationId xmlns:p14="http://schemas.microsoft.com/office/powerpoint/2010/main" val="6685304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hild crying on the floor&#10;&#10;Description automatically generated">
            <a:extLst>
              <a:ext uri="{FF2B5EF4-FFF2-40B4-BE49-F238E27FC236}">
                <a16:creationId xmlns:a16="http://schemas.microsoft.com/office/drawing/2014/main" id="{E888752C-E796-4E51-9840-4FCEB0CB5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701530" y="2791467"/>
            <a:ext cx="1890325" cy="2481944"/>
          </a:xfrm>
          <a:prstGeom prst="rect">
            <a:avLst/>
          </a:prstGeom>
        </p:spPr>
      </p:pic>
      <p:pic>
        <p:nvPicPr>
          <p:cNvPr id="3" name="Picture 2" descr="A child lying down with his head on his hand&#10;&#10;Description automatically generated">
            <a:extLst>
              <a:ext uri="{FF2B5EF4-FFF2-40B4-BE49-F238E27FC236}">
                <a16:creationId xmlns:a16="http://schemas.microsoft.com/office/drawing/2014/main" id="{51789694-F1AA-174B-6CA4-8B327205856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0127"/>
          <a:stretch/>
        </p:blipFill>
        <p:spPr>
          <a:xfrm>
            <a:off x="4929791" y="3706061"/>
            <a:ext cx="3551465" cy="1553830"/>
          </a:xfrm>
          <a:prstGeom prst="rect">
            <a:avLst/>
          </a:prstGeom>
        </p:spPr>
      </p:pic>
      <p:pic>
        <p:nvPicPr>
          <p:cNvPr id="4" name="Picture 3" descr="A cartoon of a child&#10;&#10;Description automatically generated">
            <a:extLst>
              <a:ext uri="{FF2B5EF4-FFF2-40B4-BE49-F238E27FC236}">
                <a16:creationId xmlns:a16="http://schemas.microsoft.com/office/drawing/2014/main" id="{5A1ACB67-9EA6-8BD0-5726-7456F02307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3502" y="1162714"/>
            <a:ext cx="1620709" cy="41148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2E89A49-B4C5-7C04-B3E4-7639CC24FF96}"/>
              </a:ext>
            </a:extLst>
          </p:cNvPr>
          <p:cNvSpPr/>
          <p:nvPr/>
        </p:nvSpPr>
        <p:spPr>
          <a:xfrm>
            <a:off x="1" y="588962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 rtl="1"/>
            <a:r>
              <a:rPr lang="ar-EG" sz="2400" b="1" u="sng" baseline="0">
                <a:solidFill>
                  <a:schemeClr val="tx1"/>
                </a:solidFill>
                <a:cs typeface="+mj-cs"/>
              </a:rPr>
              <a:t>بند </a:t>
            </a:r>
            <a:r>
              <a:rPr lang="ar-EG" sz="2400" b="1" u="sng">
                <a:solidFill>
                  <a:schemeClr val="tx1"/>
                </a:solidFill>
                <a:cs typeface="+mj-cs"/>
              </a:rPr>
              <a:t>(33)</a:t>
            </a:r>
            <a:r>
              <a:rPr lang="ar-EG" sz="2400" b="1" u="sng" baseline="0">
                <a:solidFill>
                  <a:schemeClr val="tx1"/>
                </a:solidFill>
                <a:cs typeface="+mj-cs"/>
              </a:rPr>
              <a:t> </a:t>
            </a:r>
            <a:r>
              <a:rPr lang="ar-EG" sz="2400" b="1" baseline="0">
                <a:solidFill>
                  <a:schemeClr val="tx1"/>
                </a:solidFill>
                <a:cs typeface="+mj-cs"/>
              </a:rPr>
              <a:t>:</a:t>
            </a:r>
            <a:r>
              <a:rPr lang="ar-EG" sz="2400" b="1">
                <a:solidFill>
                  <a:schemeClr val="tx1"/>
                </a:solidFill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الطفل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يفهم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النفي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في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الجملة</a:t>
            </a:r>
            <a:endParaRPr lang="ar-EG" sz="2400" b="1">
              <a:solidFill>
                <a:schemeClr val="tx1"/>
              </a:solidFill>
              <a:latin typeface="Simplified Arabic"/>
              <a:ea typeface="+mn-lt"/>
              <a:cs typeface="+mj-cs"/>
            </a:endParaRPr>
          </a:p>
        </p:txBody>
      </p:sp>
      <p:sp>
        <p:nvSpPr>
          <p:cNvPr id="8" name="TextBox 20">
            <a:extLst>
              <a:ext uri="{FF2B5EF4-FFF2-40B4-BE49-F238E27FC236}">
                <a16:creationId xmlns:a16="http://schemas.microsoft.com/office/drawing/2014/main" id="{A9284E80-BB1A-57D2-74F1-6CC1673D35AB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ctr"/>
            <a:r>
              <a:rPr lang="en-GB" sz="2800">
                <a:solidFill>
                  <a:schemeClr val="tx1"/>
                </a:solidFill>
              </a:rPr>
              <a:t>١٤</a:t>
            </a:r>
          </a:p>
        </p:txBody>
      </p:sp>
    </p:spTree>
    <p:extLst>
      <p:ext uri="{BB962C8B-B14F-4D97-AF65-F5344CB8AC3E}">
        <p14:creationId xmlns:p14="http://schemas.microsoft.com/office/powerpoint/2010/main" val="22667000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hicken and egg in a nest&#10;&#10;Description automatically generated">
            <a:extLst>
              <a:ext uri="{FF2B5EF4-FFF2-40B4-BE49-F238E27FC236}">
                <a16:creationId xmlns:a16="http://schemas.microsoft.com/office/drawing/2014/main" id="{34ACC307-7C49-05C2-5E2F-1F079BD794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4420"/>
          <a:stretch/>
        </p:blipFill>
        <p:spPr>
          <a:xfrm>
            <a:off x="4193403" y="3460916"/>
            <a:ext cx="2500315" cy="2121541"/>
          </a:xfrm>
          <a:prstGeom prst="rect">
            <a:avLst/>
          </a:prstGeom>
        </p:spPr>
      </p:pic>
      <p:pic>
        <p:nvPicPr>
          <p:cNvPr id="10" name="Picture 9" descr="A cartoon chicken on a black background&#10;&#10;Description automatically generated">
            <a:extLst>
              <a:ext uri="{FF2B5EF4-FFF2-40B4-BE49-F238E27FC236}">
                <a16:creationId xmlns:a16="http://schemas.microsoft.com/office/drawing/2014/main" id="{7B14C609-7413-69EB-5D87-D741943B41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8856" y="2802419"/>
            <a:ext cx="1940839" cy="2073729"/>
          </a:xfrm>
          <a:prstGeom prst="rect">
            <a:avLst/>
          </a:prstGeom>
        </p:spPr>
      </p:pic>
      <p:pic>
        <p:nvPicPr>
          <p:cNvPr id="11" name="Picture 10" descr="A cartoon chicken standing on a black background&#10;&#10;Description automatically generated">
            <a:extLst>
              <a:ext uri="{FF2B5EF4-FFF2-40B4-BE49-F238E27FC236}">
                <a16:creationId xmlns:a16="http://schemas.microsoft.com/office/drawing/2014/main" id="{50A8428A-8AD6-3D17-7FC4-1EB77941B1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91070" y="2360805"/>
            <a:ext cx="1490174" cy="2124757"/>
          </a:xfrm>
          <a:prstGeom prst="rect">
            <a:avLst/>
          </a:prstGeom>
        </p:spPr>
      </p:pic>
      <p:pic>
        <p:nvPicPr>
          <p:cNvPr id="5" name="Picture 4" descr="A nest with eggs in it&#10;&#10;Description automatically generated">
            <a:extLst>
              <a:ext uri="{FF2B5EF4-FFF2-40B4-BE49-F238E27FC236}">
                <a16:creationId xmlns:a16="http://schemas.microsoft.com/office/drawing/2014/main" id="{15EB050E-695C-BE94-B4F1-F70F71D8ED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806" y="3551773"/>
            <a:ext cx="1979839" cy="1872529"/>
          </a:xfrm>
          <a:prstGeom prst="rect">
            <a:avLst/>
          </a:prstGeom>
        </p:spPr>
      </p:pic>
      <p:pic>
        <p:nvPicPr>
          <p:cNvPr id="15" name="Picture 14" descr="A nest of spaghetti on a black background&#10;&#10;Description automatically generated">
            <a:extLst>
              <a:ext uri="{FF2B5EF4-FFF2-40B4-BE49-F238E27FC236}">
                <a16:creationId xmlns:a16="http://schemas.microsoft.com/office/drawing/2014/main" id="{5FBA3702-6B36-E8C9-F25E-BC916B04D68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6984" r="-541" b="-529"/>
          <a:stretch/>
        </p:blipFill>
        <p:spPr>
          <a:xfrm>
            <a:off x="2633385" y="4366127"/>
            <a:ext cx="1555692" cy="1150444"/>
          </a:xfrm>
          <a:prstGeom prst="rect">
            <a:avLst/>
          </a:prstGeom>
        </p:spPr>
      </p:pic>
      <p:pic>
        <p:nvPicPr>
          <p:cNvPr id="17" name="Picture 16" descr="Two white eggs on a black background&#10;&#10;Description automatically generated">
            <a:extLst>
              <a:ext uri="{FF2B5EF4-FFF2-40B4-BE49-F238E27FC236}">
                <a16:creationId xmlns:a16="http://schemas.microsoft.com/office/drawing/2014/main" id="{4ED4ADF6-4936-70C8-A6EB-EC591D94D9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220000" flipV="1">
            <a:off x="3143546" y="4492009"/>
            <a:ext cx="629514" cy="507069"/>
          </a:xfrm>
          <a:prstGeom prst="rect">
            <a:avLst/>
          </a:prstGeom>
        </p:spPr>
      </p:pic>
      <p:pic>
        <p:nvPicPr>
          <p:cNvPr id="9" name="Picture 8" descr="A nest of spaghetti on a black background&#10;&#10;Description automatically generated">
            <a:extLst>
              <a:ext uri="{FF2B5EF4-FFF2-40B4-BE49-F238E27FC236}">
                <a16:creationId xmlns:a16="http://schemas.microsoft.com/office/drawing/2014/main" id="{E0A07C2D-4C12-EBEF-9B58-610569C1F6F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6984" r="-541" b="-529"/>
          <a:stretch/>
        </p:blipFill>
        <p:spPr>
          <a:xfrm>
            <a:off x="6830447" y="4243664"/>
            <a:ext cx="1535282" cy="1252496"/>
          </a:xfrm>
          <a:prstGeom prst="rect">
            <a:avLst/>
          </a:prstGeom>
        </p:spPr>
      </p:pic>
      <p:pic>
        <p:nvPicPr>
          <p:cNvPr id="6" name="Picture 5" descr="A cartoon of a chicken eating&#10;&#10;Description automatically generated">
            <a:extLst>
              <a:ext uri="{FF2B5EF4-FFF2-40B4-BE49-F238E27FC236}">
                <a16:creationId xmlns:a16="http://schemas.microsoft.com/office/drawing/2014/main" id="{20980CDC-76AD-44A1-86AE-09CA247E3C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00826" y="2771775"/>
            <a:ext cx="1771650" cy="15716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6D6F95D-9EA1-5E92-CBAF-ADD3151CB5E6}"/>
              </a:ext>
            </a:extLst>
          </p:cNvPr>
          <p:cNvSpPr/>
          <p:nvPr/>
        </p:nvSpPr>
        <p:spPr>
          <a:xfrm>
            <a:off x="1" y="588962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 rtl="1"/>
            <a:r>
              <a:rPr lang="ar-EG" sz="2400" b="1" u="sng" baseline="0">
                <a:solidFill>
                  <a:schemeClr val="tx1"/>
                </a:solidFill>
                <a:cs typeface="+mj-cs"/>
              </a:rPr>
              <a:t>بند (</a:t>
            </a:r>
            <a:r>
              <a:rPr lang="ar-EG" sz="2400" b="1" u="sng">
                <a:solidFill>
                  <a:schemeClr val="tx1"/>
                </a:solidFill>
                <a:cs typeface="+mj-cs"/>
              </a:rPr>
              <a:t>33</a:t>
            </a:r>
            <a:r>
              <a:rPr lang="ar-EG" sz="2400" b="1" u="sng" baseline="0">
                <a:solidFill>
                  <a:schemeClr val="tx1"/>
                </a:solidFill>
                <a:cs typeface="+mj-cs"/>
              </a:rPr>
              <a:t>) </a:t>
            </a:r>
            <a:r>
              <a:rPr lang="ar-EG" sz="2400" b="1" baseline="0">
                <a:solidFill>
                  <a:schemeClr val="tx1"/>
                </a:solidFill>
                <a:cs typeface="+mj-cs"/>
              </a:rPr>
              <a:t>:</a:t>
            </a:r>
            <a:r>
              <a:rPr lang="ar-EG" sz="2400" b="1">
                <a:solidFill>
                  <a:schemeClr val="tx1"/>
                </a:solidFill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الطفل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يفهم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النفي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في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Calibri"/>
                <a:cs typeface="+mj-cs"/>
              </a:rPr>
              <a:t>الجملة</a:t>
            </a:r>
            <a:endParaRPr lang="ar-EG" sz="2400" b="1">
              <a:solidFill>
                <a:schemeClr val="tx1"/>
              </a:solidFill>
              <a:latin typeface="Simplified Arabic"/>
              <a:ea typeface="Calibri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D1214D-572F-42A8-6B54-4322147F88EE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>
                <a:solidFill>
                  <a:schemeClr val="tx1"/>
                </a:solidFill>
              </a:rPr>
              <a:t>١٥</a:t>
            </a:r>
            <a:endParaRPr lang="ar-SA" sz="2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5473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cart full of toys&#10;&#10;Description automatically generated">
            <a:extLst>
              <a:ext uri="{FF2B5EF4-FFF2-40B4-BE49-F238E27FC236}">
                <a16:creationId xmlns:a16="http://schemas.microsoft.com/office/drawing/2014/main" id="{50C676BF-338C-F6D6-F3CD-A9B6E69B07D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534" b="16833"/>
          <a:stretch/>
        </p:blipFill>
        <p:spPr>
          <a:xfrm>
            <a:off x="1780044" y="720855"/>
            <a:ext cx="5606142" cy="4523509"/>
          </a:xfrm>
          <a:prstGeom prst="rect">
            <a:avLst/>
          </a:prstGeom>
        </p:spPr>
      </p:pic>
      <p:pic>
        <p:nvPicPr>
          <p:cNvPr id="5" name="Picture 4" descr="A colorful ball with black background&#10;&#10;Description automatically generated">
            <a:extLst>
              <a:ext uri="{FF2B5EF4-FFF2-40B4-BE49-F238E27FC236}">
                <a16:creationId xmlns:a16="http://schemas.microsoft.com/office/drawing/2014/main" id="{7A3D4C5F-EEDE-4986-BD5D-DFD4EC54EA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0518" y="3042792"/>
            <a:ext cx="2686050" cy="273707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8A4414B-A725-5882-4398-424BB0878010}"/>
              </a:ext>
            </a:extLst>
          </p:cNvPr>
          <p:cNvSpPr/>
          <p:nvPr/>
        </p:nvSpPr>
        <p:spPr>
          <a:xfrm>
            <a:off x="1" y="588962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 rtl="1"/>
            <a:r>
              <a:rPr lang="ar-EG" sz="2400" b="1" u="sng">
                <a:solidFill>
                  <a:schemeClr val="tx1"/>
                </a:solidFill>
                <a:latin typeface="+mn-lt"/>
                <a:ea typeface="+mn-ea"/>
                <a:cs typeface="+mn-cs"/>
              </a:rPr>
              <a:t>بند (33) </a:t>
            </a:r>
            <a:r>
              <a:rPr lang="ar-EG" sz="2400" b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  <a:r>
              <a:rPr lang="ar-EG" sz="2400" b="1">
                <a:solidFill>
                  <a:schemeClr val="tx1"/>
                </a:solidFill>
                <a:latin typeface="+mn-lt"/>
                <a:ea typeface="+mn-lt"/>
                <a:cs typeface="+mn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n-cs"/>
              </a:rPr>
              <a:t>الطفل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n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n-cs"/>
              </a:rPr>
              <a:t>يفهم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n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n-cs"/>
              </a:rPr>
              <a:t>النفي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n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n-cs"/>
              </a:rPr>
              <a:t>في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n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Calibri"/>
                <a:cs typeface="+mn-cs"/>
              </a:rPr>
              <a:t>الجملة</a:t>
            </a:r>
            <a:endParaRPr lang="ar-EG" sz="2400" b="1">
              <a:solidFill>
                <a:schemeClr val="tx1"/>
              </a:solidFill>
              <a:latin typeface="Simplified Arabic"/>
              <a:ea typeface="Calibri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466E38-BBC0-B8AC-2341-236A703BC50B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2800">
                <a:solidFill>
                  <a:schemeClr val="tx1"/>
                </a:solidFill>
              </a:rPr>
              <a:t>١٦</a:t>
            </a:r>
          </a:p>
        </p:txBody>
      </p:sp>
    </p:spTree>
    <p:extLst>
      <p:ext uri="{BB962C8B-B14F-4D97-AF65-F5344CB8AC3E}">
        <p14:creationId xmlns:p14="http://schemas.microsoft.com/office/powerpoint/2010/main" val="5228513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1321D0C-DDD7-EFFB-F6ED-AEAA5FAA75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7346" y="287544"/>
            <a:ext cx="3916981" cy="6181322"/>
          </a:xfrm>
          <a:prstGeom prst="rect">
            <a:avLst/>
          </a:prstGeom>
        </p:spPr>
      </p:pic>
      <p:pic>
        <p:nvPicPr>
          <p:cNvPr id="5" name="Picture 4" descr="A cartoon of a child giving thumbs up&#10;&#10;Description automatically generated">
            <a:extLst>
              <a:ext uri="{FF2B5EF4-FFF2-40B4-BE49-F238E27FC236}">
                <a16:creationId xmlns:a16="http://schemas.microsoft.com/office/drawing/2014/main" id="{AD08950B-493D-1577-2E4C-F5BD51B55C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1285" y="641270"/>
            <a:ext cx="3705582" cy="561532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25A2D4F-4442-DE29-56D5-FC7D0DD9F326}"/>
              </a:ext>
            </a:extLst>
          </p:cNvPr>
          <p:cNvSpPr/>
          <p:nvPr/>
        </p:nvSpPr>
        <p:spPr>
          <a:xfrm>
            <a:off x="1" y="5889627"/>
            <a:ext cx="9144000" cy="55630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571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 rtl="1"/>
            <a:r>
              <a:rPr lang="ar-EG" sz="2400" b="1" u="sng">
                <a:solidFill>
                  <a:schemeClr val="tx1"/>
                </a:solidFill>
                <a:latin typeface="+mn-lt"/>
                <a:ea typeface="+mn-ea"/>
                <a:cs typeface="Arial"/>
              </a:rPr>
              <a:t>بند (</a:t>
            </a:r>
            <a:r>
              <a:rPr lang="ar-EG" sz="2400" b="1" u="sng">
                <a:solidFill>
                  <a:schemeClr val="tx1"/>
                </a:solidFill>
                <a:cs typeface="Arial"/>
              </a:rPr>
              <a:t>34</a:t>
            </a:r>
            <a:r>
              <a:rPr lang="ar-EG" sz="2400" b="1" u="sng">
                <a:solidFill>
                  <a:schemeClr val="tx1"/>
                </a:solidFill>
                <a:latin typeface="+mn-lt"/>
                <a:ea typeface="+mn-ea"/>
                <a:cs typeface="Arial"/>
              </a:rPr>
              <a:t>) </a:t>
            </a:r>
            <a:r>
              <a:rPr lang="ar-EG" sz="2400" b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: </a:t>
            </a:r>
            <a:r>
              <a:rPr lang="ar-EG" sz="2400" b="1">
                <a:solidFill>
                  <a:schemeClr val="tx1"/>
                </a:solidFill>
                <a:latin typeface="Times New Roman"/>
                <a:ea typeface="+mn-ea"/>
                <a:cs typeface="Arial"/>
              </a:rPr>
              <a:t>الطفل يستطيع فهم الضمائر (هو- هي 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ea"/>
                <a:cs typeface="+mn-cs"/>
              </a:rPr>
              <a:t>–</a:t>
            </a:r>
            <a:r>
              <a:rPr lang="ar-EG" sz="2400" b="1">
                <a:solidFill>
                  <a:schemeClr val="tx1"/>
                </a:solidFill>
                <a:latin typeface="Times New Roman"/>
                <a:ea typeface="+mn-ea"/>
                <a:cs typeface="Arial"/>
              </a:rPr>
              <a:t> هم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ea"/>
                <a:cs typeface="+mn-cs"/>
              </a:rPr>
              <a:t> – </a:t>
            </a:r>
            <a:r>
              <a:rPr lang="ar-EG" sz="2400" b="1">
                <a:solidFill>
                  <a:schemeClr val="tx1"/>
                </a:solidFill>
                <a:latin typeface="Times New Roman"/>
                <a:ea typeface="+mn-ea"/>
                <a:cs typeface="Arial"/>
              </a:rPr>
              <a:t>له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ea"/>
                <a:cs typeface="+mn-cs"/>
              </a:rPr>
              <a:t> - </a:t>
            </a:r>
            <a:r>
              <a:rPr lang="ar-EG" sz="2400" b="1">
                <a:solidFill>
                  <a:schemeClr val="tx1"/>
                </a:solidFill>
                <a:latin typeface="Times New Roman"/>
                <a:ea typeface="+mn-ea"/>
                <a:cs typeface="Arial"/>
              </a:rPr>
              <a:t>لها)</a:t>
            </a:r>
            <a:endParaRPr lang="ar-SA" sz="2400" b="1">
              <a:solidFill>
                <a:schemeClr val="tx1"/>
              </a:solidFill>
              <a:latin typeface="Times New Roman"/>
              <a:ea typeface="Calibri"/>
              <a:cs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FFCFA3A-84A5-4EBD-3405-AADA15DCAE62}"/>
              </a:ext>
            </a:extLst>
          </p:cNvPr>
          <p:cNvSpPr/>
          <p:nvPr/>
        </p:nvSpPr>
        <p:spPr>
          <a:xfrm flipH="1">
            <a:off x="275652" y="289879"/>
            <a:ext cx="8597406" cy="5585601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22151C-C621-4BC5-978C-EF4AED59409F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>
                <a:solidFill>
                  <a:schemeClr val="tx1"/>
                </a:solidFill>
              </a:rPr>
              <a:t>١٧</a:t>
            </a:r>
          </a:p>
        </p:txBody>
      </p:sp>
    </p:spTree>
    <p:extLst>
      <p:ext uri="{BB962C8B-B14F-4D97-AF65-F5344CB8AC3E}">
        <p14:creationId xmlns:p14="http://schemas.microsoft.com/office/powerpoint/2010/main" val="32502820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artoon of a child standing on stairs&#10;&#10;Description automatically generated">
            <a:extLst>
              <a:ext uri="{FF2B5EF4-FFF2-40B4-BE49-F238E27FC236}">
                <a16:creationId xmlns:a16="http://schemas.microsoft.com/office/drawing/2014/main" id="{E959FFE2-0623-F8AE-6E26-36F2C39B1F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553" t="43789" r="42138" b="23077"/>
          <a:stretch/>
        </p:blipFill>
        <p:spPr>
          <a:xfrm>
            <a:off x="4920553" y="852455"/>
            <a:ext cx="3881892" cy="2531799"/>
          </a:xfrm>
          <a:prstGeom prst="rect">
            <a:avLst/>
          </a:prstGeom>
        </p:spPr>
      </p:pic>
      <p:pic>
        <p:nvPicPr>
          <p:cNvPr id="4" name="Picture 3" descr="A cartoon of a child and a child&#10;&#10;Description automatically generated">
            <a:extLst>
              <a:ext uri="{FF2B5EF4-FFF2-40B4-BE49-F238E27FC236}">
                <a16:creationId xmlns:a16="http://schemas.microsoft.com/office/drawing/2014/main" id="{8F0A97C9-9B90-BF93-4F2D-220E4620F0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148" r="29560" b="51007"/>
          <a:stretch/>
        </p:blipFill>
        <p:spPr>
          <a:xfrm flipH="1">
            <a:off x="5590981" y="-197216"/>
            <a:ext cx="1487058" cy="2308761"/>
          </a:xfrm>
          <a:prstGeom prst="rect">
            <a:avLst/>
          </a:prstGeom>
        </p:spPr>
      </p:pic>
      <p:pic>
        <p:nvPicPr>
          <p:cNvPr id="2" name="Picture 1" descr="A cartoon of a child standing on stairs&#10;&#10;Description automatically generated">
            <a:extLst>
              <a:ext uri="{FF2B5EF4-FFF2-40B4-BE49-F238E27FC236}">
                <a16:creationId xmlns:a16="http://schemas.microsoft.com/office/drawing/2014/main" id="{30981DB8-B6B9-E522-13A0-B57F1DAF4F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553" t="43789" r="42138" b="23077"/>
          <a:stretch/>
        </p:blipFill>
        <p:spPr>
          <a:xfrm>
            <a:off x="348552" y="2664001"/>
            <a:ext cx="3881892" cy="2531799"/>
          </a:xfrm>
          <a:prstGeom prst="rect">
            <a:avLst/>
          </a:prstGeom>
        </p:spPr>
      </p:pic>
      <p:pic>
        <p:nvPicPr>
          <p:cNvPr id="7" name="Picture 6" descr="A cartoon of a child standing on stairs&#10;&#10;Description automatically generated">
            <a:extLst>
              <a:ext uri="{FF2B5EF4-FFF2-40B4-BE49-F238E27FC236}">
                <a16:creationId xmlns:a16="http://schemas.microsoft.com/office/drawing/2014/main" id="{5E900BF9-814A-8FE6-8BE3-C8B74A9092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553" t="43789" r="42138" b="23077"/>
          <a:stretch/>
        </p:blipFill>
        <p:spPr>
          <a:xfrm>
            <a:off x="4934928" y="3355260"/>
            <a:ext cx="3881892" cy="2531799"/>
          </a:xfrm>
          <a:prstGeom prst="rect">
            <a:avLst/>
          </a:prstGeom>
        </p:spPr>
      </p:pic>
      <p:pic>
        <p:nvPicPr>
          <p:cNvPr id="9" name="Picture 8" descr="A child dancing in a purple shirt&#10;&#10;Description automatically generated">
            <a:extLst>
              <a:ext uri="{FF2B5EF4-FFF2-40B4-BE49-F238E27FC236}">
                <a16:creationId xmlns:a16="http://schemas.microsoft.com/office/drawing/2014/main" id="{AD098FCA-A4F9-6130-7AFD-CB074CD875A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5252" r="61734"/>
          <a:stretch/>
        </p:blipFill>
        <p:spPr>
          <a:xfrm>
            <a:off x="850516" y="1589697"/>
            <a:ext cx="1431106" cy="2840335"/>
          </a:xfrm>
          <a:prstGeom prst="rect">
            <a:avLst/>
          </a:prstGeom>
        </p:spPr>
      </p:pic>
      <p:pic>
        <p:nvPicPr>
          <p:cNvPr id="10" name="Picture 9" descr="A colorful shoe with black background&#10;&#10;Description automatically generated">
            <a:extLst>
              <a:ext uri="{FF2B5EF4-FFF2-40B4-BE49-F238E27FC236}">
                <a16:creationId xmlns:a16="http://schemas.microsoft.com/office/drawing/2014/main" id="{1022020A-555E-6DFF-B826-8017756AA6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6744295" y="3039206"/>
            <a:ext cx="937405" cy="103804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6D58BB2-6109-8EA7-755E-607066F31D4C}"/>
              </a:ext>
            </a:extLst>
          </p:cNvPr>
          <p:cNvSpPr/>
          <p:nvPr/>
        </p:nvSpPr>
        <p:spPr>
          <a:xfrm>
            <a:off x="1" y="588962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 rtl="1"/>
            <a:r>
              <a:rPr lang="ar-EG" sz="2400" b="1" u="sng">
                <a:solidFill>
                  <a:schemeClr val="tx1"/>
                </a:solidFill>
                <a:latin typeface="+mn-lt"/>
                <a:ea typeface="+mn-ea"/>
                <a:cs typeface="Arial"/>
              </a:rPr>
              <a:t>بند </a:t>
            </a:r>
            <a:r>
              <a:rPr lang="ar-EG" sz="2400" b="1" u="sng">
                <a:solidFill>
                  <a:schemeClr val="tx1"/>
                </a:solidFill>
                <a:cs typeface="Arial"/>
              </a:rPr>
              <a:t>(34</a:t>
            </a:r>
            <a:r>
              <a:rPr lang="ar-EG" sz="2400" b="1" u="sng">
                <a:solidFill>
                  <a:schemeClr val="tx1"/>
                </a:solidFill>
                <a:latin typeface="+mn-lt"/>
                <a:ea typeface="+mn-ea"/>
                <a:cs typeface="Arial"/>
              </a:rPr>
              <a:t>) </a:t>
            </a:r>
            <a:r>
              <a:rPr lang="ar-EG" sz="2400" b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: </a:t>
            </a:r>
            <a:r>
              <a:rPr lang="ar-EG" sz="2400" b="1">
                <a:solidFill>
                  <a:schemeClr val="tx1"/>
                </a:solidFill>
                <a:latin typeface="Times New Roman"/>
                <a:ea typeface="+mn-ea"/>
                <a:cs typeface="Arial"/>
              </a:rPr>
              <a:t>الطفل يستطيع فهم الضمائر (هو- هي 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ea"/>
                <a:cs typeface="+mn-cs"/>
              </a:rPr>
              <a:t>–</a:t>
            </a:r>
            <a:r>
              <a:rPr lang="ar-EG" sz="2400" b="1">
                <a:solidFill>
                  <a:schemeClr val="tx1"/>
                </a:solidFill>
                <a:latin typeface="Times New Roman"/>
                <a:ea typeface="+mn-ea"/>
                <a:cs typeface="Arial"/>
              </a:rPr>
              <a:t> هم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ea"/>
                <a:cs typeface="+mn-cs"/>
              </a:rPr>
              <a:t> – </a:t>
            </a:r>
            <a:r>
              <a:rPr lang="ar-EG" sz="2400" b="1">
                <a:solidFill>
                  <a:schemeClr val="tx1"/>
                </a:solidFill>
                <a:latin typeface="Times New Roman"/>
                <a:ea typeface="+mn-ea"/>
                <a:cs typeface="Arial"/>
              </a:rPr>
              <a:t>له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ea"/>
                <a:cs typeface="+mn-cs"/>
              </a:rPr>
              <a:t> - </a:t>
            </a:r>
            <a:r>
              <a:rPr lang="ar-EG" sz="2400" b="1">
                <a:solidFill>
                  <a:schemeClr val="tx1"/>
                </a:solidFill>
                <a:latin typeface="Times New Roman"/>
                <a:ea typeface="+mn-ea"/>
                <a:cs typeface="Arial"/>
              </a:rPr>
              <a:t>لها)</a:t>
            </a:r>
            <a:endParaRPr lang="ar-SA" sz="2400" b="1">
              <a:solidFill>
                <a:schemeClr val="tx1"/>
              </a:solidFill>
              <a:latin typeface="Times New Roman"/>
              <a:ea typeface="Calibri"/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FFD2F7-A904-87F4-B97F-FCE2B5F2BAFA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>
                <a:solidFill>
                  <a:schemeClr val="tx1"/>
                </a:solidFill>
              </a:rPr>
              <a:t>١٨</a:t>
            </a:r>
          </a:p>
        </p:txBody>
      </p:sp>
    </p:spTree>
    <p:extLst>
      <p:ext uri="{BB962C8B-B14F-4D97-AF65-F5344CB8AC3E}">
        <p14:creationId xmlns:p14="http://schemas.microsoft.com/office/powerpoint/2010/main" val="22030556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inflatable pool&#10;&#10;Description automatically generated">
            <a:extLst>
              <a:ext uri="{FF2B5EF4-FFF2-40B4-BE49-F238E27FC236}">
                <a16:creationId xmlns:a16="http://schemas.microsoft.com/office/drawing/2014/main" id="{DE62FF5A-432F-7CB6-7E74-CB859CE079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553" r="50043" b="55097"/>
          <a:stretch/>
        </p:blipFill>
        <p:spPr>
          <a:xfrm>
            <a:off x="3174213" y="1105808"/>
            <a:ext cx="2793191" cy="1730841"/>
          </a:xfrm>
          <a:prstGeom prst="rect">
            <a:avLst/>
          </a:prstGeom>
        </p:spPr>
      </p:pic>
      <p:pic>
        <p:nvPicPr>
          <p:cNvPr id="6" name="Picture 5" descr="A group of inflatable pool&#10;&#10;Description automatically generated">
            <a:extLst>
              <a:ext uri="{FF2B5EF4-FFF2-40B4-BE49-F238E27FC236}">
                <a16:creationId xmlns:a16="http://schemas.microsoft.com/office/drawing/2014/main" id="{752CF429-B9A9-E54E-110D-EFAC5B8B91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553" r="50043" b="55097"/>
          <a:stretch/>
        </p:blipFill>
        <p:spPr>
          <a:xfrm>
            <a:off x="5187043" y="3700219"/>
            <a:ext cx="2793191" cy="1730841"/>
          </a:xfrm>
          <a:prstGeom prst="rect">
            <a:avLst/>
          </a:prstGeom>
        </p:spPr>
      </p:pic>
      <p:pic>
        <p:nvPicPr>
          <p:cNvPr id="5" name="Picture 4" descr="A group of inflatable pool&#10;&#10;Description automatically generated">
            <a:extLst>
              <a:ext uri="{FF2B5EF4-FFF2-40B4-BE49-F238E27FC236}">
                <a16:creationId xmlns:a16="http://schemas.microsoft.com/office/drawing/2014/main" id="{5306AEFF-2A3A-A4FE-D160-552D1099D5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553" r="50043" b="55097"/>
          <a:stretch/>
        </p:blipFill>
        <p:spPr>
          <a:xfrm>
            <a:off x="1046363" y="3714596"/>
            <a:ext cx="2793191" cy="1730841"/>
          </a:xfrm>
          <a:prstGeom prst="rect">
            <a:avLst/>
          </a:prstGeom>
        </p:spPr>
      </p:pic>
      <p:pic>
        <p:nvPicPr>
          <p:cNvPr id="7" name="Picture 6" descr="A group of kids in water&#10;&#10;Description automatically generated">
            <a:extLst>
              <a:ext uri="{FF2B5EF4-FFF2-40B4-BE49-F238E27FC236}">
                <a16:creationId xmlns:a16="http://schemas.microsoft.com/office/drawing/2014/main" id="{0A62288E-197B-C2FD-A871-55EBFEC9877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02" t="45621" r="44404" b="5525"/>
          <a:stretch/>
        </p:blipFill>
        <p:spPr>
          <a:xfrm>
            <a:off x="1322536" y="2550946"/>
            <a:ext cx="1925466" cy="2010272"/>
          </a:xfrm>
          <a:prstGeom prst="rect">
            <a:avLst/>
          </a:prstGeom>
        </p:spPr>
      </p:pic>
      <p:pic>
        <p:nvPicPr>
          <p:cNvPr id="8" name="Picture 7" descr="A blue and white ball in water&#10;&#10;Description automatically generated">
            <a:extLst>
              <a:ext uri="{FF2B5EF4-FFF2-40B4-BE49-F238E27FC236}">
                <a16:creationId xmlns:a16="http://schemas.microsoft.com/office/drawing/2014/main" id="{95F9B441-1E94-E115-4836-A61BDE3CA3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37" t="-9664" r="583" b="10799"/>
          <a:stretch/>
        </p:blipFill>
        <p:spPr>
          <a:xfrm rot="180000">
            <a:off x="3617234" y="983286"/>
            <a:ext cx="1887466" cy="93032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3304060-76FD-1DCA-3A93-5FF85DB1CDC6}"/>
              </a:ext>
            </a:extLst>
          </p:cNvPr>
          <p:cNvSpPr/>
          <p:nvPr/>
        </p:nvSpPr>
        <p:spPr>
          <a:xfrm>
            <a:off x="1" y="588962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 rtl="1"/>
            <a:r>
              <a:rPr lang="ar-EG" sz="2400" b="1" u="sng">
                <a:solidFill>
                  <a:schemeClr val="tx1"/>
                </a:solidFill>
                <a:latin typeface="+mn-lt"/>
                <a:ea typeface="+mn-ea"/>
                <a:cs typeface="Arial"/>
              </a:rPr>
              <a:t>بند (</a:t>
            </a:r>
            <a:r>
              <a:rPr lang="ar-EG" sz="2400" b="1" u="sng">
                <a:solidFill>
                  <a:schemeClr val="tx1"/>
                </a:solidFill>
                <a:cs typeface="Arial"/>
              </a:rPr>
              <a:t>34</a:t>
            </a:r>
            <a:r>
              <a:rPr lang="ar-EG" sz="2400" b="1" u="sng">
                <a:solidFill>
                  <a:schemeClr val="tx1"/>
                </a:solidFill>
                <a:latin typeface="+mn-lt"/>
                <a:ea typeface="+mn-ea"/>
                <a:cs typeface="Arial"/>
              </a:rPr>
              <a:t>) </a:t>
            </a:r>
            <a:r>
              <a:rPr lang="ar-EG" sz="2400" b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: </a:t>
            </a:r>
            <a:r>
              <a:rPr lang="ar-EG" sz="2400" b="1">
                <a:solidFill>
                  <a:schemeClr val="tx1"/>
                </a:solidFill>
                <a:latin typeface="Times New Roman"/>
                <a:ea typeface="+mn-ea"/>
                <a:cs typeface="Arial"/>
              </a:rPr>
              <a:t>الطفل يستطيع فهم الضمائر (هو- هي 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ea"/>
                <a:cs typeface="+mn-cs"/>
              </a:rPr>
              <a:t>–</a:t>
            </a:r>
            <a:r>
              <a:rPr lang="ar-EG" sz="2400" b="1">
                <a:solidFill>
                  <a:schemeClr val="tx1"/>
                </a:solidFill>
                <a:latin typeface="Times New Roman"/>
                <a:ea typeface="+mn-ea"/>
                <a:cs typeface="Arial"/>
              </a:rPr>
              <a:t> هم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ea"/>
                <a:cs typeface="+mn-cs"/>
              </a:rPr>
              <a:t> – </a:t>
            </a:r>
            <a:r>
              <a:rPr lang="ar-EG" sz="2400" b="1">
                <a:solidFill>
                  <a:schemeClr val="tx1"/>
                </a:solidFill>
                <a:latin typeface="Times New Roman"/>
                <a:ea typeface="+mn-ea"/>
                <a:cs typeface="Arial"/>
              </a:rPr>
              <a:t>له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ea"/>
                <a:cs typeface="+mn-cs"/>
              </a:rPr>
              <a:t> - </a:t>
            </a:r>
            <a:r>
              <a:rPr lang="ar-EG" sz="2400" b="1">
                <a:solidFill>
                  <a:schemeClr val="tx1"/>
                </a:solidFill>
                <a:latin typeface="Times New Roman"/>
                <a:ea typeface="+mn-ea"/>
                <a:cs typeface="Arial"/>
              </a:rPr>
              <a:t>لها)</a:t>
            </a:r>
            <a:endParaRPr lang="ar-SA" sz="2400" b="1">
              <a:solidFill>
                <a:schemeClr val="tx1"/>
              </a:solidFill>
              <a:latin typeface="Times New Roman"/>
              <a:ea typeface="Calibri"/>
              <a:cs typeface="Arial"/>
            </a:endParaRPr>
          </a:p>
        </p:txBody>
      </p:sp>
      <p:sp>
        <p:nvSpPr>
          <p:cNvPr id="11" name="TextBox 20">
            <a:extLst>
              <a:ext uri="{FF2B5EF4-FFF2-40B4-BE49-F238E27FC236}">
                <a16:creationId xmlns:a16="http://schemas.microsoft.com/office/drawing/2014/main" id="{936007CE-98FE-8BBA-8BEE-19FEE35CD6E1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ctr"/>
            <a:r>
              <a:rPr lang="en-GB" sz="2800">
                <a:solidFill>
                  <a:schemeClr val="tx1"/>
                </a:solidFill>
              </a:rPr>
              <a:t>١٩</a:t>
            </a:r>
          </a:p>
        </p:txBody>
      </p:sp>
      <p:pic>
        <p:nvPicPr>
          <p:cNvPr id="14" name="Picture 13" descr="A group of kids in water&#10;&#10;Description automatically generated">
            <a:extLst>
              <a:ext uri="{FF2B5EF4-FFF2-40B4-BE49-F238E27FC236}">
                <a16:creationId xmlns:a16="http://schemas.microsoft.com/office/drawing/2014/main" id="{D867C6D6-5FE2-3513-122C-BB571B1DF46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5306" b="57597"/>
          <a:stretch/>
        </p:blipFill>
        <p:spPr>
          <a:xfrm>
            <a:off x="5808273" y="2805760"/>
            <a:ext cx="1925466" cy="1744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7307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inflatable pool&#10;&#10;Description automatically generated">
            <a:extLst>
              <a:ext uri="{FF2B5EF4-FFF2-40B4-BE49-F238E27FC236}">
                <a16:creationId xmlns:a16="http://schemas.microsoft.com/office/drawing/2014/main" id="{DE62FF5A-432F-7CB6-7E74-CB859CE079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553" r="50043" b="55097"/>
          <a:stretch/>
        </p:blipFill>
        <p:spPr>
          <a:xfrm>
            <a:off x="1226393" y="1411573"/>
            <a:ext cx="2793191" cy="1730841"/>
          </a:xfrm>
          <a:prstGeom prst="rect">
            <a:avLst/>
          </a:prstGeom>
        </p:spPr>
      </p:pic>
      <p:pic>
        <p:nvPicPr>
          <p:cNvPr id="6" name="Picture 5" descr="A group of inflatable pool&#10;&#10;Description automatically generated">
            <a:extLst>
              <a:ext uri="{FF2B5EF4-FFF2-40B4-BE49-F238E27FC236}">
                <a16:creationId xmlns:a16="http://schemas.microsoft.com/office/drawing/2014/main" id="{752CF429-B9A9-E54E-110D-EFAC5B8B91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553" r="50043" b="55097"/>
          <a:stretch/>
        </p:blipFill>
        <p:spPr>
          <a:xfrm>
            <a:off x="4281270" y="2851955"/>
            <a:ext cx="4173417" cy="2636614"/>
          </a:xfrm>
          <a:prstGeom prst="rect">
            <a:avLst/>
          </a:prstGeom>
        </p:spPr>
      </p:pic>
      <p:pic>
        <p:nvPicPr>
          <p:cNvPr id="3" name="Picture 2" descr="A group of kids in water&#10;&#10;Description automatically generated">
            <a:extLst>
              <a:ext uri="{FF2B5EF4-FFF2-40B4-BE49-F238E27FC236}">
                <a16:creationId xmlns:a16="http://schemas.microsoft.com/office/drawing/2014/main" id="{D6393901-8634-15B0-1E46-A59C70C2B33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5306" b="57597"/>
          <a:stretch/>
        </p:blipFill>
        <p:spPr>
          <a:xfrm>
            <a:off x="5348197" y="1928741"/>
            <a:ext cx="1925466" cy="1744812"/>
          </a:xfrm>
          <a:prstGeom prst="rect">
            <a:avLst/>
          </a:prstGeom>
        </p:spPr>
      </p:pic>
      <p:pic>
        <p:nvPicPr>
          <p:cNvPr id="5" name="Picture 4" descr="A group of inflatable pool&#10;&#10;Description automatically generated">
            <a:extLst>
              <a:ext uri="{FF2B5EF4-FFF2-40B4-BE49-F238E27FC236}">
                <a16:creationId xmlns:a16="http://schemas.microsoft.com/office/drawing/2014/main" id="{5306AEFF-2A3A-A4FE-D160-552D1099D5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553" r="50043" b="55097"/>
          <a:stretch/>
        </p:blipFill>
        <p:spPr>
          <a:xfrm>
            <a:off x="1046363" y="3714596"/>
            <a:ext cx="2793191" cy="1730841"/>
          </a:xfrm>
          <a:prstGeom prst="rect">
            <a:avLst/>
          </a:prstGeom>
        </p:spPr>
      </p:pic>
      <p:pic>
        <p:nvPicPr>
          <p:cNvPr id="7" name="Picture 6" descr="A group of kids in water&#10;&#10;Description automatically generated">
            <a:extLst>
              <a:ext uri="{FF2B5EF4-FFF2-40B4-BE49-F238E27FC236}">
                <a16:creationId xmlns:a16="http://schemas.microsoft.com/office/drawing/2014/main" id="{0A62288E-197B-C2FD-A871-55EBFEC9877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026" t="46521" r="46332" b="4699"/>
          <a:stretch/>
        </p:blipFill>
        <p:spPr>
          <a:xfrm>
            <a:off x="1478722" y="279145"/>
            <a:ext cx="1925466" cy="2007252"/>
          </a:xfrm>
          <a:prstGeom prst="rect">
            <a:avLst/>
          </a:prstGeom>
        </p:spPr>
      </p:pic>
      <p:pic>
        <p:nvPicPr>
          <p:cNvPr id="8" name="Picture 7" descr="A blue and white ball in water&#10;&#10;Description automatically generated">
            <a:extLst>
              <a:ext uri="{FF2B5EF4-FFF2-40B4-BE49-F238E27FC236}">
                <a16:creationId xmlns:a16="http://schemas.microsoft.com/office/drawing/2014/main" id="{95F9B441-1E94-E115-4836-A61BDE3CA3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37" t="-9664" r="583" b="10799"/>
          <a:stretch/>
        </p:blipFill>
        <p:spPr>
          <a:xfrm rot="180000">
            <a:off x="1691181" y="3700504"/>
            <a:ext cx="1489899" cy="66055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3304060-76FD-1DCA-3A93-5FF85DB1CDC6}"/>
              </a:ext>
            </a:extLst>
          </p:cNvPr>
          <p:cNvSpPr/>
          <p:nvPr/>
        </p:nvSpPr>
        <p:spPr>
          <a:xfrm>
            <a:off x="1" y="588962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 rtl="1"/>
            <a:r>
              <a:rPr lang="ar-EG" sz="2400" b="1" u="sng">
                <a:solidFill>
                  <a:schemeClr val="tx1"/>
                </a:solidFill>
                <a:latin typeface="+mn-lt"/>
                <a:ea typeface="+mn-ea"/>
                <a:cs typeface="Arial"/>
              </a:rPr>
              <a:t>بند (</a:t>
            </a:r>
            <a:r>
              <a:rPr lang="ar-EG" sz="2400" b="1" u="sng">
                <a:solidFill>
                  <a:schemeClr val="tx1"/>
                </a:solidFill>
                <a:cs typeface="Arial"/>
              </a:rPr>
              <a:t>34</a:t>
            </a:r>
            <a:r>
              <a:rPr lang="ar-EG" sz="2400" b="1" u="sng">
                <a:solidFill>
                  <a:schemeClr val="tx1"/>
                </a:solidFill>
                <a:latin typeface="+mn-lt"/>
                <a:ea typeface="+mn-ea"/>
                <a:cs typeface="Arial"/>
              </a:rPr>
              <a:t>) </a:t>
            </a:r>
            <a:r>
              <a:rPr lang="ar-EG" sz="2400" b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: </a:t>
            </a:r>
            <a:r>
              <a:rPr lang="ar-EG" sz="2400" b="1">
                <a:solidFill>
                  <a:schemeClr val="tx1"/>
                </a:solidFill>
                <a:latin typeface="Times New Roman"/>
                <a:ea typeface="+mn-ea"/>
                <a:cs typeface="Arial"/>
              </a:rPr>
              <a:t>الطفل يستطيع فهم الضمائر (هو- هي 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ea"/>
                <a:cs typeface="+mn-cs"/>
              </a:rPr>
              <a:t>–</a:t>
            </a:r>
            <a:r>
              <a:rPr lang="ar-EG" sz="2400" b="1">
                <a:solidFill>
                  <a:schemeClr val="tx1"/>
                </a:solidFill>
                <a:latin typeface="Times New Roman"/>
                <a:ea typeface="+mn-ea"/>
                <a:cs typeface="Arial"/>
              </a:rPr>
              <a:t> هم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ea"/>
                <a:cs typeface="+mn-cs"/>
              </a:rPr>
              <a:t> – </a:t>
            </a:r>
            <a:r>
              <a:rPr lang="ar-EG" sz="2400" b="1">
                <a:solidFill>
                  <a:schemeClr val="tx1"/>
                </a:solidFill>
                <a:latin typeface="Times New Roman"/>
                <a:ea typeface="+mn-ea"/>
                <a:cs typeface="Arial"/>
              </a:rPr>
              <a:t>له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ea"/>
                <a:cs typeface="+mn-cs"/>
              </a:rPr>
              <a:t> - </a:t>
            </a:r>
            <a:r>
              <a:rPr lang="ar-EG" sz="2400" b="1">
                <a:solidFill>
                  <a:schemeClr val="tx1"/>
                </a:solidFill>
                <a:latin typeface="Times New Roman"/>
                <a:ea typeface="+mn-ea"/>
                <a:cs typeface="Arial"/>
              </a:rPr>
              <a:t>لها)</a:t>
            </a:r>
            <a:endParaRPr lang="ar-SA" sz="2400" b="1">
              <a:solidFill>
                <a:schemeClr val="tx1"/>
              </a:solidFill>
              <a:latin typeface="Times New Roman"/>
              <a:ea typeface="Calibri"/>
              <a:cs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B8C030-9876-12BA-C68F-C90C9783709A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>
                <a:solidFill>
                  <a:schemeClr val="tx1"/>
                </a:solidFill>
              </a:rPr>
              <a:t>٢٠</a:t>
            </a:r>
          </a:p>
        </p:txBody>
      </p:sp>
      <p:pic>
        <p:nvPicPr>
          <p:cNvPr id="2" name="Picture 1" descr="A group of kids in water&#10;&#10;Description automatically generated">
            <a:extLst>
              <a:ext uri="{FF2B5EF4-FFF2-40B4-BE49-F238E27FC236}">
                <a16:creationId xmlns:a16="http://schemas.microsoft.com/office/drawing/2014/main" id="{89961567-7C20-A356-DE0F-95132F5DC41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0403" t="46264" r="-5097" b="4956"/>
          <a:stretch/>
        </p:blipFill>
        <p:spPr>
          <a:xfrm>
            <a:off x="4370536" y="2033361"/>
            <a:ext cx="1925463" cy="2007252"/>
          </a:xfrm>
          <a:prstGeom prst="rect">
            <a:avLst/>
          </a:prstGeom>
        </p:spPr>
      </p:pic>
      <p:pic>
        <p:nvPicPr>
          <p:cNvPr id="11" name="Picture 10" descr="A blue and white ball in water&#10;&#10;Description automatically generated">
            <a:extLst>
              <a:ext uri="{FF2B5EF4-FFF2-40B4-BE49-F238E27FC236}">
                <a16:creationId xmlns:a16="http://schemas.microsoft.com/office/drawing/2014/main" id="{CA67BA6F-A496-0DEA-4EAE-2A8107DD165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37" t="-9664" r="583" b="10799"/>
          <a:stretch/>
        </p:blipFill>
        <p:spPr>
          <a:xfrm rot="180000">
            <a:off x="5752675" y="3269555"/>
            <a:ext cx="1355504" cy="685912"/>
          </a:xfrm>
          <a:prstGeom prst="rect">
            <a:avLst/>
          </a:prstGeom>
        </p:spPr>
      </p:pic>
      <p:pic>
        <p:nvPicPr>
          <p:cNvPr id="12" name="Picture 11" descr="A group of kids in water&#10;&#10;Description automatically generated">
            <a:extLst>
              <a:ext uri="{FF2B5EF4-FFF2-40B4-BE49-F238E27FC236}">
                <a16:creationId xmlns:a16="http://schemas.microsoft.com/office/drawing/2014/main" id="{2908B94A-8E28-1A28-3703-6FE9E02B15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2449" t="46683" r="47755" b="4365"/>
          <a:stretch/>
        </p:blipFill>
        <p:spPr>
          <a:xfrm flipH="1">
            <a:off x="6555893" y="2220265"/>
            <a:ext cx="1925463" cy="2014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1436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F7DD5-DDBF-9689-CFCA-7919E8B5B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house with trees and a road&#10;&#10;AI-generated content may be incorrect.">
            <a:extLst>
              <a:ext uri="{FF2B5EF4-FFF2-40B4-BE49-F238E27FC236}">
                <a16:creationId xmlns:a16="http://schemas.microsoft.com/office/drawing/2014/main" id="{34E10305-B017-169C-43B6-D09B074023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152" r="21830" b="17942"/>
          <a:stretch/>
        </p:blipFill>
        <p:spPr>
          <a:xfrm>
            <a:off x="0" y="3541"/>
            <a:ext cx="9145218" cy="589226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02437C5-3848-F814-33BF-1804CA2FA894}"/>
              </a:ext>
            </a:extLst>
          </p:cNvPr>
          <p:cNvSpPr/>
          <p:nvPr/>
        </p:nvSpPr>
        <p:spPr>
          <a:xfrm>
            <a:off x="1" y="588962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 rtl="1"/>
            <a:r>
              <a:rPr lang="ar-EG" sz="2400" b="1" u="sng">
                <a:solidFill>
                  <a:schemeClr val="tx1"/>
                </a:solidFill>
                <a:latin typeface="+mn-lt"/>
                <a:ea typeface="+mn-ea"/>
                <a:cs typeface="Arial"/>
              </a:rPr>
              <a:t>بند (</a:t>
            </a:r>
            <a:r>
              <a:rPr lang="ar-EG" sz="2400" b="1" u="sng">
                <a:solidFill>
                  <a:schemeClr val="tx1"/>
                </a:solidFill>
                <a:cs typeface="Arial"/>
              </a:rPr>
              <a:t>34</a:t>
            </a:r>
            <a:r>
              <a:rPr lang="ar-EG" sz="2400" b="1" u="sng">
                <a:solidFill>
                  <a:schemeClr val="tx1"/>
                </a:solidFill>
                <a:latin typeface="+mn-lt"/>
                <a:ea typeface="+mn-ea"/>
                <a:cs typeface="Arial"/>
              </a:rPr>
              <a:t>) </a:t>
            </a:r>
            <a:r>
              <a:rPr lang="ar-EG" sz="2400" b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: </a:t>
            </a:r>
            <a:r>
              <a:rPr lang="ar-EG" sz="2400" b="1">
                <a:solidFill>
                  <a:schemeClr val="tx1"/>
                </a:solidFill>
                <a:latin typeface="Times New Roman"/>
                <a:ea typeface="+mn-ea"/>
                <a:cs typeface="Arial"/>
              </a:rPr>
              <a:t>الطفل يستطيع فهم الضمائر (هو- هي 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ea"/>
                <a:cs typeface="+mn-cs"/>
              </a:rPr>
              <a:t>–</a:t>
            </a:r>
            <a:r>
              <a:rPr lang="ar-EG" sz="2400" b="1">
                <a:solidFill>
                  <a:schemeClr val="tx1"/>
                </a:solidFill>
                <a:latin typeface="Times New Roman"/>
                <a:ea typeface="+mn-ea"/>
                <a:cs typeface="Arial"/>
              </a:rPr>
              <a:t> هم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ea"/>
                <a:cs typeface="+mn-cs"/>
              </a:rPr>
              <a:t> – </a:t>
            </a:r>
            <a:r>
              <a:rPr lang="ar-EG" sz="2400" b="1">
                <a:solidFill>
                  <a:schemeClr val="tx1"/>
                </a:solidFill>
                <a:latin typeface="Times New Roman"/>
                <a:ea typeface="+mn-ea"/>
                <a:cs typeface="Arial"/>
              </a:rPr>
              <a:t>له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ea"/>
                <a:cs typeface="+mn-cs"/>
              </a:rPr>
              <a:t> - </a:t>
            </a:r>
            <a:r>
              <a:rPr lang="ar-EG" sz="2400" b="1">
                <a:solidFill>
                  <a:schemeClr val="tx1"/>
                </a:solidFill>
                <a:latin typeface="Times New Roman"/>
                <a:ea typeface="+mn-ea"/>
                <a:cs typeface="Arial"/>
              </a:rPr>
              <a:t>لها)</a:t>
            </a:r>
            <a:endParaRPr lang="ar-SA" sz="2400" b="1">
              <a:solidFill>
                <a:schemeClr val="tx1"/>
              </a:solidFill>
              <a:latin typeface="Times New Roman"/>
              <a:ea typeface="Calibri"/>
              <a:cs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FA4D56B-9248-E960-53E7-8216581CCF9D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>
                <a:solidFill>
                  <a:schemeClr val="tx1"/>
                </a:solidFill>
              </a:rPr>
              <a:t>٢١</a:t>
            </a:r>
          </a:p>
        </p:txBody>
      </p:sp>
      <p:pic>
        <p:nvPicPr>
          <p:cNvPr id="2" name="Picture 1" descr="A cartoon of a child in a pink race car&#10;&#10;AI-generated content may be incorrect.">
            <a:extLst>
              <a:ext uri="{FF2B5EF4-FFF2-40B4-BE49-F238E27FC236}">
                <a16:creationId xmlns:a16="http://schemas.microsoft.com/office/drawing/2014/main" id="{FB527D5C-E48F-C0B7-A433-7A076F7487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458" y="3512478"/>
            <a:ext cx="2971083" cy="1745233"/>
          </a:xfrm>
          <a:prstGeom prst="rect">
            <a:avLst/>
          </a:prstGeom>
        </p:spPr>
      </p:pic>
      <p:pic>
        <p:nvPicPr>
          <p:cNvPr id="3" name="Picture 2" descr="A child driving a red race car&#10;&#10;AI-generated content may be incorrect.">
            <a:extLst>
              <a:ext uri="{FF2B5EF4-FFF2-40B4-BE49-F238E27FC236}">
                <a16:creationId xmlns:a16="http://schemas.microsoft.com/office/drawing/2014/main" id="{44033C8F-5E38-6CD6-6162-83D1DD4C6A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26711" y="3554711"/>
            <a:ext cx="3336806" cy="1732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5971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103EB-1E32-7D1F-1190-10879E43A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D5E5E8D-4C3A-6960-726A-E91614159E92}"/>
              </a:ext>
            </a:extLst>
          </p:cNvPr>
          <p:cNvSpPr/>
          <p:nvPr/>
        </p:nvSpPr>
        <p:spPr>
          <a:xfrm>
            <a:off x="1" y="588962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 rtl="1"/>
            <a:r>
              <a:rPr lang="ar-EG" sz="2400" b="1" u="sng">
                <a:solidFill>
                  <a:schemeClr val="tx1"/>
                </a:solidFill>
                <a:cs typeface="Arial"/>
              </a:rPr>
              <a:t>بند (34</a:t>
            </a:r>
            <a:r>
              <a:rPr lang="ar-EG" sz="2400" b="1" u="sng">
                <a:solidFill>
                  <a:schemeClr val="tx1"/>
                </a:solidFill>
                <a:latin typeface="+mn-lt"/>
                <a:ea typeface="+mn-ea"/>
                <a:cs typeface="Arial"/>
              </a:rPr>
              <a:t>) </a:t>
            </a:r>
            <a:r>
              <a:rPr lang="ar-EG" sz="2400" b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: </a:t>
            </a:r>
            <a:r>
              <a:rPr lang="ar-EG" sz="2400" b="1">
                <a:solidFill>
                  <a:schemeClr val="tx1"/>
                </a:solidFill>
                <a:latin typeface="Times New Roman"/>
                <a:ea typeface="+mn-ea"/>
                <a:cs typeface="Arial"/>
              </a:rPr>
              <a:t>الطفل يستطيع فهم الضمائر (هو- هي 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ea"/>
                <a:cs typeface="+mn-cs"/>
              </a:rPr>
              <a:t>–</a:t>
            </a:r>
            <a:r>
              <a:rPr lang="ar-EG" sz="2400" b="1">
                <a:solidFill>
                  <a:schemeClr val="tx1"/>
                </a:solidFill>
                <a:latin typeface="Times New Roman"/>
                <a:ea typeface="+mn-ea"/>
                <a:cs typeface="Arial"/>
              </a:rPr>
              <a:t> هم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ea"/>
                <a:cs typeface="+mn-cs"/>
              </a:rPr>
              <a:t> – </a:t>
            </a:r>
            <a:r>
              <a:rPr lang="ar-EG" sz="2400" b="1">
                <a:solidFill>
                  <a:schemeClr val="tx1"/>
                </a:solidFill>
                <a:latin typeface="Times New Roman"/>
                <a:ea typeface="+mn-ea"/>
                <a:cs typeface="Arial"/>
              </a:rPr>
              <a:t>له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ea"/>
                <a:cs typeface="+mn-cs"/>
              </a:rPr>
              <a:t> - </a:t>
            </a:r>
            <a:r>
              <a:rPr lang="ar-EG" sz="2400" b="1">
                <a:solidFill>
                  <a:schemeClr val="tx1"/>
                </a:solidFill>
                <a:latin typeface="Times New Roman"/>
                <a:ea typeface="+mn-ea"/>
                <a:cs typeface="Arial"/>
              </a:rPr>
              <a:t>لها)</a:t>
            </a:r>
            <a:endParaRPr lang="ar-SA" sz="2400" b="1">
              <a:solidFill>
                <a:schemeClr val="tx1"/>
              </a:solidFill>
              <a:latin typeface="Times New Roman"/>
              <a:ea typeface="Calibri"/>
              <a:cs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D5BA08-98BA-7295-768A-F3A49B6DFBEC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>
                <a:solidFill>
                  <a:schemeClr val="tx1"/>
                </a:solidFill>
              </a:rPr>
              <a:t>٢٢</a:t>
            </a:r>
          </a:p>
        </p:txBody>
      </p:sp>
      <p:pic>
        <p:nvPicPr>
          <p:cNvPr id="14" name="Picture 13" descr="Cartoon of a child and a child&#10;&#10;Description automatically generated">
            <a:extLst>
              <a:ext uri="{FF2B5EF4-FFF2-40B4-BE49-F238E27FC236}">
                <a16:creationId xmlns:a16="http://schemas.microsoft.com/office/drawing/2014/main" id="{054034B3-8019-96CD-4259-0AC9247EB7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2083" r="413"/>
          <a:stretch/>
        </p:blipFill>
        <p:spPr>
          <a:xfrm>
            <a:off x="1104182" y="1300072"/>
            <a:ext cx="6921326" cy="4229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1594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66A800-DC0F-C3BD-2F89-C2DAC7C07D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135" y="929388"/>
            <a:ext cx="1511406" cy="188925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37BBCDE-8E54-60E1-19D0-B33E208876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8191" y="2912870"/>
            <a:ext cx="3156012" cy="31560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8BDE6A3-743F-2534-ECCF-4549D4E076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96" y="3905603"/>
            <a:ext cx="1352167" cy="16902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2ADC2F9-C13E-30FE-DB48-AE4264EE4F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759" y="727371"/>
            <a:ext cx="3672729" cy="26149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1D787D-82B0-ED6F-6EE1-B594D4544F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51" t="9428" r="21949" b="20860"/>
          <a:stretch/>
        </p:blipFill>
        <p:spPr>
          <a:xfrm>
            <a:off x="1564317" y="2745029"/>
            <a:ext cx="2206958" cy="298923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6A3C81A-E05D-7410-B4C3-4CB70359AC9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166" y="3820794"/>
            <a:ext cx="1817310" cy="158489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935A2E3-519F-78B7-DE20-6E68F2641EB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035" y="539151"/>
            <a:ext cx="1184240" cy="118424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0518A48-C2A6-9506-B23B-741CD266AC13}"/>
              </a:ext>
            </a:extLst>
          </p:cNvPr>
          <p:cNvSpPr/>
          <p:nvPr/>
        </p:nvSpPr>
        <p:spPr>
          <a:xfrm>
            <a:off x="1" y="588962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 rtl="1"/>
            <a:r>
              <a:rPr lang="ar-EG" sz="2400" b="1" u="sng" baseline="0">
                <a:solidFill>
                  <a:schemeClr val="tx1"/>
                </a:solidFill>
                <a:cs typeface="+mj-cs"/>
              </a:rPr>
              <a:t>بند (</a:t>
            </a:r>
            <a:r>
              <a:rPr lang="ar-EG" sz="2400" b="1" u="sng">
                <a:solidFill>
                  <a:schemeClr val="tx1"/>
                </a:solidFill>
                <a:cs typeface="+mj-cs"/>
              </a:rPr>
              <a:t>35</a:t>
            </a:r>
            <a:r>
              <a:rPr lang="ar-EG" sz="2400" b="1" u="sng" baseline="0">
                <a:solidFill>
                  <a:schemeClr val="tx1"/>
                </a:solidFill>
                <a:cs typeface="+mj-cs"/>
              </a:rPr>
              <a:t>) </a:t>
            </a:r>
            <a:r>
              <a:rPr lang="ar-EG" sz="2400" b="1" baseline="0">
                <a:solidFill>
                  <a:schemeClr val="tx1"/>
                </a:solidFill>
                <a:cs typeface="+mj-cs"/>
              </a:rPr>
              <a:t>:</a:t>
            </a:r>
            <a:r>
              <a:rPr lang="ar-EG" sz="2400" b="1">
                <a:solidFill>
                  <a:schemeClr val="tx1"/>
                </a:solidFill>
                <a:latin typeface="Calibri"/>
                <a:ea typeface="+mn-lt"/>
                <a:cs typeface="+mj-cs"/>
              </a:rPr>
              <a:t> الطفل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يستطيع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فهم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التصنيف</a:t>
            </a:r>
            <a:endParaRPr lang="ar-EG" sz="2400" b="1">
              <a:solidFill>
                <a:schemeClr val="tx1"/>
              </a:solidFill>
              <a:latin typeface="Simplified Arabic"/>
              <a:ea typeface="Calibri"/>
              <a:cs typeface="+mj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E84E747-5C64-ED97-F287-F5786E913A2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025" y="291925"/>
            <a:ext cx="2245931" cy="283309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C5D6F5A-AC46-4C43-75EB-4361BBABDD81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>
                <a:solidFill>
                  <a:schemeClr val="tx1"/>
                </a:solidFill>
              </a:rPr>
              <a:t>٢٣</a:t>
            </a:r>
          </a:p>
        </p:txBody>
      </p:sp>
    </p:spTree>
    <p:extLst>
      <p:ext uri="{BB962C8B-B14F-4D97-AF65-F5344CB8AC3E}">
        <p14:creationId xmlns:p14="http://schemas.microsoft.com/office/powerpoint/2010/main" val="1548386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98A9F50-45F6-6901-FA73-29F9A3EE16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825" y="242210"/>
            <a:ext cx="1444672" cy="158853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BD2FF40-0BD6-DB22-9322-7AF279E09D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860" y="4115715"/>
            <a:ext cx="1447338" cy="14276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E4A8369-B85B-352D-BFA8-9EE0C0049C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1715" y="457245"/>
            <a:ext cx="3110904" cy="30965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DD4BCB0-E9C6-410C-B961-F29798808B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713" y="1826804"/>
            <a:ext cx="3112966" cy="39489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6A1D209-D44F-1B38-2DB3-D38B720F87D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91901" flipV="1">
            <a:off x="5374548" y="1175574"/>
            <a:ext cx="1145811" cy="133132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70F38F3-BC67-4D69-3F87-147DCDCC6C9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577" y="4257116"/>
            <a:ext cx="1586888" cy="1627348"/>
          </a:xfrm>
          <a:prstGeom prst="rect">
            <a:avLst/>
          </a:prstGeom>
        </p:spPr>
      </p:pic>
      <p:pic>
        <p:nvPicPr>
          <p:cNvPr id="4" name="Picture 3" descr="A group of different colored shirts&#10;&#10;Description automatically generated">
            <a:extLst>
              <a:ext uri="{FF2B5EF4-FFF2-40B4-BE49-F238E27FC236}">
                <a16:creationId xmlns:a16="http://schemas.microsoft.com/office/drawing/2014/main" id="{8FA517C6-5256-332D-9AA5-CE5A290D922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49650" t="52105" r="821" b="-351"/>
          <a:stretch/>
        </p:blipFill>
        <p:spPr>
          <a:xfrm>
            <a:off x="568280" y="211611"/>
            <a:ext cx="2516226" cy="2502290"/>
          </a:xfrm>
          <a:prstGeom prst="rect">
            <a:avLst/>
          </a:prstGeom>
        </p:spPr>
      </p:pic>
      <p:pic>
        <p:nvPicPr>
          <p:cNvPr id="13" name="Picture 12" descr="A blue shorts with white trim&#10;&#10;Description automatically generated">
            <a:extLst>
              <a:ext uri="{FF2B5EF4-FFF2-40B4-BE49-F238E27FC236}">
                <a16:creationId xmlns:a16="http://schemas.microsoft.com/office/drawing/2014/main" id="{4BBF1AE1-031E-882E-2B1D-3B71EC6781B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7957" y="2631145"/>
            <a:ext cx="2073169" cy="1629681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998D253-76B3-C25A-DFB1-ED24FF2F74FA}"/>
              </a:ext>
            </a:extLst>
          </p:cNvPr>
          <p:cNvSpPr/>
          <p:nvPr/>
        </p:nvSpPr>
        <p:spPr>
          <a:xfrm>
            <a:off x="1" y="588962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 rtl="1"/>
            <a:r>
              <a:rPr lang="ar-EG" sz="2400" b="1" u="sng" baseline="0">
                <a:solidFill>
                  <a:schemeClr val="tx1"/>
                </a:solidFill>
                <a:cs typeface="+mj-cs"/>
              </a:rPr>
              <a:t>بند (</a:t>
            </a:r>
            <a:r>
              <a:rPr lang="ar-EG" sz="2400" b="1" u="sng">
                <a:solidFill>
                  <a:schemeClr val="tx1"/>
                </a:solidFill>
                <a:cs typeface="+mj-cs"/>
              </a:rPr>
              <a:t>35</a:t>
            </a:r>
            <a:r>
              <a:rPr lang="ar-EG" sz="2400" b="1" u="sng" baseline="0">
                <a:solidFill>
                  <a:schemeClr val="tx1"/>
                </a:solidFill>
                <a:cs typeface="+mj-cs"/>
              </a:rPr>
              <a:t>) </a:t>
            </a:r>
            <a:r>
              <a:rPr lang="ar-EG" sz="2400" b="1" baseline="0">
                <a:solidFill>
                  <a:schemeClr val="tx1"/>
                </a:solidFill>
                <a:cs typeface="+mj-cs"/>
              </a:rPr>
              <a:t>:</a:t>
            </a:r>
            <a:r>
              <a:rPr lang="ar-EG" sz="2400" b="1">
                <a:solidFill>
                  <a:schemeClr val="tx1"/>
                </a:solidFill>
                <a:ea typeface="+mn-lt"/>
                <a:cs typeface="+mj-cs"/>
              </a:rPr>
              <a:t> </a:t>
            </a:r>
            <a:r>
              <a:rPr lang="ar-EG" sz="2400" b="1">
                <a:solidFill>
                  <a:schemeClr val="tx1"/>
                </a:solidFill>
                <a:latin typeface="Calibri"/>
                <a:ea typeface="+mn-lt"/>
                <a:cs typeface="+mj-cs"/>
              </a:rPr>
              <a:t>الطفل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يستطيع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فهم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cs typeface="+mj-cs"/>
              </a:rPr>
              <a:t>التصنيف</a:t>
            </a:r>
            <a:endParaRPr lang="ar-SA" sz="2400">
              <a:solidFill>
                <a:schemeClr val="tx1"/>
              </a:solidFill>
              <a:latin typeface="Times New Roman"/>
              <a:cs typeface="+mj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48BAB7-F681-2743-B9AE-E539B4F3412D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>
                <a:solidFill>
                  <a:schemeClr val="tx1"/>
                </a:solidFill>
              </a:rPr>
              <a:t>٢٤</a:t>
            </a:r>
          </a:p>
        </p:txBody>
      </p:sp>
    </p:spTree>
    <p:extLst>
      <p:ext uri="{BB962C8B-B14F-4D97-AF65-F5344CB8AC3E}">
        <p14:creationId xmlns:p14="http://schemas.microsoft.com/office/powerpoint/2010/main" val="37141243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29E6DEF-96A2-DFEA-18F8-1142DE41A76B}"/>
              </a:ext>
            </a:extLst>
          </p:cNvPr>
          <p:cNvSpPr/>
          <p:nvPr/>
        </p:nvSpPr>
        <p:spPr>
          <a:xfrm>
            <a:off x="1" y="588962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 rtl="1"/>
            <a:r>
              <a:rPr lang="ar-EG" sz="2400" b="1" u="sng">
                <a:solidFill>
                  <a:schemeClr val="tx1"/>
                </a:solidFill>
                <a:cs typeface="Times New Roman"/>
              </a:rPr>
              <a:t>بند (36</a:t>
            </a:r>
            <a:r>
              <a:rPr lang="ar-EG" sz="2400" b="1" baseline="0">
                <a:solidFill>
                  <a:schemeClr val="tx1"/>
                </a:solidFill>
                <a:cs typeface="Times New Roman"/>
              </a:rPr>
              <a:t>) :</a:t>
            </a:r>
            <a:r>
              <a:rPr lang="ar-EG" sz="2400" b="1">
                <a:solidFill>
                  <a:schemeClr val="tx1"/>
                </a:solidFill>
                <a:ea typeface="+mn-lt"/>
                <a:cs typeface="Times New Roman"/>
              </a:rPr>
              <a:t> </a:t>
            </a:r>
            <a:r>
              <a:rPr lang="ar-EG" sz="2400" b="1">
                <a:solidFill>
                  <a:schemeClr val="tx1"/>
                </a:solidFill>
                <a:latin typeface="Calibri"/>
                <a:ea typeface="+mn-lt"/>
                <a:cs typeface="Times New Roman"/>
              </a:rPr>
              <a:t>الطفل يستطيع التعرف على الألوان</a:t>
            </a:r>
            <a:endParaRPr lang="ar-EG" sz="2400" b="1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96A204-97C6-C2DC-FC5B-43D04C60CAC1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>
                <a:solidFill>
                  <a:schemeClr val="tx1"/>
                </a:solidFill>
              </a:rPr>
              <a:t>٢٥</a:t>
            </a:r>
          </a:p>
        </p:txBody>
      </p:sp>
      <p:pic>
        <p:nvPicPr>
          <p:cNvPr id="9" name="Picture 8" descr="A couple of purple bears&#10;&#10;Description automatically generated">
            <a:extLst>
              <a:ext uri="{FF2B5EF4-FFF2-40B4-BE49-F238E27FC236}">
                <a16:creationId xmlns:a16="http://schemas.microsoft.com/office/drawing/2014/main" id="{D6A3E0BD-2C0A-53F3-0179-BFBD5EE5C0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1223" b="22309"/>
          <a:stretch/>
        </p:blipFill>
        <p:spPr>
          <a:xfrm>
            <a:off x="637104" y="3307120"/>
            <a:ext cx="5132722" cy="2300614"/>
          </a:xfrm>
          <a:prstGeom prst="rect">
            <a:avLst/>
          </a:prstGeom>
        </p:spPr>
      </p:pic>
      <p:pic>
        <p:nvPicPr>
          <p:cNvPr id="10" name="Picture 9" descr="A couple of bears on a black background&#10;&#10;Description automatically generated">
            <a:extLst>
              <a:ext uri="{FF2B5EF4-FFF2-40B4-BE49-F238E27FC236}">
                <a16:creationId xmlns:a16="http://schemas.microsoft.com/office/drawing/2014/main" id="{74F81E44-CD0D-682D-E16F-828F43E59B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937" r="-165" b="20482"/>
          <a:stretch/>
        </p:blipFill>
        <p:spPr>
          <a:xfrm>
            <a:off x="132648" y="849843"/>
            <a:ext cx="8292475" cy="2146477"/>
          </a:xfrm>
          <a:prstGeom prst="rect">
            <a:avLst/>
          </a:prstGeom>
        </p:spPr>
      </p:pic>
      <p:pic>
        <p:nvPicPr>
          <p:cNvPr id="2" name="Picture 1" descr="Two red bears on a black background&#10;&#10;Description automatically generated">
            <a:extLst>
              <a:ext uri="{FF2B5EF4-FFF2-40B4-BE49-F238E27FC236}">
                <a16:creationId xmlns:a16="http://schemas.microsoft.com/office/drawing/2014/main" id="{22640047-9C0C-DC5D-DE59-D21F7566DBB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714" t="-10680" r="49353" b="14213"/>
          <a:stretch/>
        </p:blipFill>
        <p:spPr>
          <a:xfrm>
            <a:off x="6084423" y="3019691"/>
            <a:ext cx="2595500" cy="2747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8772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6AD4F6-87A4-BCDE-EE72-7A4DF5D0B9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92" t="14206" r="1803" b="18295"/>
          <a:stretch/>
        </p:blipFill>
        <p:spPr>
          <a:xfrm>
            <a:off x="2369690" y="53071"/>
            <a:ext cx="6804120" cy="52324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3985E19-2998-3083-6D8D-E380F3D7F5D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258" t="-4167" r="51572" b="34524"/>
          <a:stretch/>
        </p:blipFill>
        <p:spPr>
          <a:xfrm>
            <a:off x="4580218" y="1188380"/>
            <a:ext cx="2314735" cy="1481127"/>
          </a:xfrm>
          <a:prstGeom prst="rect">
            <a:avLst/>
          </a:prstGeom>
        </p:spPr>
      </p:pic>
      <p:pic>
        <p:nvPicPr>
          <p:cNvPr id="10" name="Picture 9" descr="A white cat lying on its back&#10;&#10;Description automatically generated">
            <a:extLst>
              <a:ext uri="{FF2B5EF4-FFF2-40B4-BE49-F238E27FC236}">
                <a16:creationId xmlns:a16="http://schemas.microsoft.com/office/drawing/2014/main" id="{1E251B25-7381-6829-401D-562C474064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5681" y="1843863"/>
            <a:ext cx="1153716" cy="12968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881D872-84BB-305B-54A6-0D756CF6483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-4673" t="-5738" r="64953" b="-820"/>
          <a:stretch/>
        </p:blipFill>
        <p:spPr>
          <a:xfrm>
            <a:off x="3181348" y="3700596"/>
            <a:ext cx="950034" cy="156954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E8701E3-BEF9-0729-E9B4-02729323DE36}"/>
              </a:ext>
            </a:extLst>
          </p:cNvPr>
          <p:cNvSpPr/>
          <p:nvPr/>
        </p:nvSpPr>
        <p:spPr>
          <a:xfrm>
            <a:off x="1" y="588962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 rtl="1"/>
            <a:r>
              <a:rPr lang="ar-EG" sz="2400" b="1" u="sng" baseline="0">
                <a:solidFill>
                  <a:schemeClr val="tx1"/>
                </a:solidFill>
                <a:cs typeface="+mj-cs"/>
              </a:rPr>
              <a:t>بند (</a:t>
            </a:r>
            <a:r>
              <a:rPr lang="ar-EG" sz="2400" b="1" u="sng">
                <a:solidFill>
                  <a:schemeClr val="tx1"/>
                </a:solidFill>
                <a:cs typeface="+mj-cs"/>
              </a:rPr>
              <a:t>37</a:t>
            </a:r>
            <a:r>
              <a:rPr lang="ar-EG" sz="2400" b="1" u="sng" baseline="0">
                <a:solidFill>
                  <a:schemeClr val="tx1"/>
                </a:solidFill>
                <a:cs typeface="+mj-cs"/>
              </a:rPr>
              <a:t>) </a:t>
            </a:r>
            <a:r>
              <a:rPr lang="ar-EG" sz="2400" b="1" baseline="0">
                <a:solidFill>
                  <a:schemeClr val="tx1"/>
                </a:solidFill>
                <a:cs typeface="+mj-cs"/>
              </a:rPr>
              <a:t>:</a:t>
            </a:r>
            <a:r>
              <a:rPr lang="ar-EG" sz="2400" b="1">
                <a:solidFill>
                  <a:schemeClr val="tx1"/>
                </a:solidFill>
                <a:cs typeface="+mj-cs"/>
              </a:rPr>
              <a:t> الطفل يستطيع فهم الجمل الطويلة (التي تحتوي على تفاصيل ما بعد الاسم)</a:t>
            </a:r>
            <a:endParaRPr lang="en-US" sz="2400" b="1">
              <a:solidFill>
                <a:schemeClr val="tx1"/>
              </a:solidFill>
              <a:latin typeface="Times New Roman"/>
              <a:ea typeface="Calibri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E19B0C-2672-B91C-820A-38B30BD9EE92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2800">
                <a:solidFill>
                  <a:schemeClr val="tx1"/>
                </a:solidFill>
              </a:rPr>
              <a:t>٢٦</a:t>
            </a:r>
          </a:p>
        </p:txBody>
      </p:sp>
      <p:pic>
        <p:nvPicPr>
          <p:cNvPr id="2" name="Picture 1" descr="A black cat with blue eyes&#10;&#10;Description automatically generated">
            <a:extLst>
              <a:ext uri="{FF2B5EF4-FFF2-40B4-BE49-F238E27FC236}">
                <a16:creationId xmlns:a16="http://schemas.microsoft.com/office/drawing/2014/main" id="{5EAF8EF0-78CC-26E5-48EA-6E5D58762C2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6333" t="-11078" r="-5730" b="18466"/>
          <a:stretch/>
        </p:blipFill>
        <p:spPr>
          <a:xfrm>
            <a:off x="5180980" y="1877547"/>
            <a:ext cx="1481769" cy="126512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AC45A35-1202-3CE4-966C-EFB1B37F72E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1325" r="-902" b="-538"/>
          <a:stretch/>
        </p:blipFill>
        <p:spPr>
          <a:xfrm>
            <a:off x="776377" y="2177974"/>
            <a:ext cx="2062515" cy="2142625"/>
          </a:xfrm>
          <a:prstGeom prst="rect">
            <a:avLst/>
          </a:prstGeom>
        </p:spPr>
      </p:pic>
      <p:pic>
        <p:nvPicPr>
          <p:cNvPr id="11" name="Picture 10" descr="A cartoon of a cat&#10;&#10;AI-generated content may be incorrect.">
            <a:extLst>
              <a:ext uri="{FF2B5EF4-FFF2-40B4-BE49-F238E27FC236}">
                <a16:creationId xmlns:a16="http://schemas.microsoft.com/office/drawing/2014/main" id="{0ED42AE4-7C78-48A1-81D7-33DC18F56B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1462" y="3698216"/>
            <a:ext cx="1298096" cy="1301870"/>
          </a:xfrm>
          <a:prstGeom prst="rect">
            <a:avLst/>
          </a:prstGeom>
        </p:spPr>
      </p:pic>
      <p:pic>
        <p:nvPicPr>
          <p:cNvPr id="13" name="Picture 12" descr="A cartoon of a white cat&#10;&#10;AI-generated content may be incorrect.">
            <a:extLst>
              <a:ext uri="{FF2B5EF4-FFF2-40B4-BE49-F238E27FC236}">
                <a16:creationId xmlns:a16="http://schemas.microsoft.com/office/drawing/2014/main" id="{CC58F45F-F227-E426-1ECC-F62EB25095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3563" y="3145675"/>
            <a:ext cx="1846234" cy="1544310"/>
          </a:xfrm>
          <a:prstGeom prst="rect">
            <a:avLst/>
          </a:prstGeom>
        </p:spPr>
      </p:pic>
      <p:pic>
        <p:nvPicPr>
          <p:cNvPr id="14" name="Picture 13" descr="Cartoon a cat sleeping on a tree branch&#10;&#10;AI-generated content may be incorrect.">
            <a:extLst>
              <a:ext uri="{FF2B5EF4-FFF2-40B4-BE49-F238E27FC236}">
                <a16:creationId xmlns:a16="http://schemas.microsoft.com/office/drawing/2014/main" id="{190FD660-7F4A-BD1C-79E0-EFFB8A9FAC3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2785" y="92734"/>
            <a:ext cx="3829950" cy="3035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4253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awing of a house and a tree with pencils&#10;&#10;Description automatically generated">
            <a:extLst>
              <a:ext uri="{FF2B5EF4-FFF2-40B4-BE49-F238E27FC236}">
                <a16:creationId xmlns:a16="http://schemas.microsoft.com/office/drawing/2014/main" id="{528896BA-AC9B-C5D9-C037-4CF7A9EF7D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1704" y="528842"/>
            <a:ext cx="2260688" cy="226487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4FDDFD4-B0AD-6C76-1646-BB8AB2C7A1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83" y="2999785"/>
            <a:ext cx="2214094" cy="227598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F7DC83-D6EF-97ED-6AE4-0C9A9291A7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82" b="-786"/>
          <a:stretch/>
        </p:blipFill>
        <p:spPr>
          <a:xfrm flipH="1">
            <a:off x="6542915" y="3121031"/>
            <a:ext cx="2310072" cy="1957808"/>
          </a:xfrm>
          <a:prstGeom prst="rect">
            <a:avLst/>
          </a:prstGeom>
        </p:spPr>
      </p:pic>
      <p:pic>
        <p:nvPicPr>
          <p:cNvPr id="5" name="Picture 4" descr="A stack of books on a black background&#10;&#10;Description automatically generated">
            <a:extLst>
              <a:ext uri="{FF2B5EF4-FFF2-40B4-BE49-F238E27FC236}">
                <a16:creationId xmlns:a16="http://schemas.microsoft.com/office/drawing/2014/main" id="{BC771837-6AD5-5075-F8E6-ABCADF7E26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7734" y="4537631"/>
            <a:ext cx="926731" cy="1028521"/>
          </a:xfrm>
          <a:prstGeom prst="rect">
            <a:avLst/>
          </a:prstGeom>
        </p:spPr>
      </p:pic>
      <p:pic>
        <p:nvPicPr>
          <p:cNvPr id="6" name="Picture 5" descr="A open book with a red trim&#10;&#10;Description automatically generated">
            <a:extLst>
              <a:ext uri="{FF2B5EF4-FFF2-40B4-BE49-F238E27FC236}">
                <a16:creationId xmlns:a16="http://schemas.microsoft.com/office/drawing/2014/main" id="{F87AB38C-C46C-FB20-9CF6-12EABD91DB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9980000">
            <a:off x="7072426" y="3806174"/>
            <a:ext cx="517586" cy="57225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39671A6-0ADC-9516-917E-2DCB482CDAB9}"/>
              </a:ext>
            </a:extLst>
          </p:cNvPr>
          <p:cNvSpPr/>
          <p:nvPr/>
        </p:nvSpPr>
        <p:spPr>
          <a:xfrm>
            <a:off x="1" y="588962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/>
            <a:r>
              <a:rPr lang="ar-EG" sz="2400" b="1" u="sng" baseline="0">
                <a:solidFill>
                  <a:schemeClr val="tx1"/>
                </a:solidFill>
                <a:cs typeface="+mj-cs"/>
              </a:rPr>
              <a:t>بند (</a:t>
            </a:r>
            <a:r>
              <a:rPr lang="ar-EG" sz="2400" b="1" u="sng">
                <a:solidFill>
                  <a:schemeClr val="tx1"/>
                </a:solidFill>
                <a:cs typeface="+mj-cs"/>
              </a:rPr>
              <a:t>39</a:t>
            </a:r>
            <a:r>
              <a:rPr lang="ar-EG" sz="2400" b="1" u="sng" baseline="0">
                <a:solidFill>
                  <a:schemeClr val="tx1"/>
                </a:solidFill>
                <a:cs typeface="+mj-cs"/>
              </a:rPr>
              <a:t>) </a:t>
            </a:r>
            <a:r>
              <a:rPr lang="ar-EG" sz="2400" b="1" baseline="0">
                <a:solidFill>
                  <a:schemeClr val="tx1"/>
                </a:solidFill>
                <a:cs typeface="+mj-cs"/>
              </a:rPr>
              <a:t>:</a:t>
            </a:r>
            <a:r>
              <a:rPr lang="ar-EG" sz="2400" b="1">
                <a:solidFill>
                  <a:schemeClr val="tx1"/>
                </a:solidFill>
                <a:latin typeface="Calibri"/>
                <a:ea typeface="+mn-lt"/>
                <a:cs typeface="+mj-cs"/>
              </a:rPr>
              <a:t> الطفل لديه القدرة على الاستنتاج</a:t>
            </a:r>
            <a:endParaRPr lang="ar-EG" sz="2400" b="1">
              <a:solidFill>
                <a:schemeClr val="tx1"/>
              </a:solidFill>
              <a:latin typeface="Calibri"/>
              <a:ea typeface="Calibri"/>
              <a:cs typeface="+mj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74A622-2203-14F8-B9B1-844A929E31EB}"/>
              </a:ext>
            </a:extLst>
          </p:cNvPr>
          <p:cNvSpPr/>
          <p:nvPr/>
        </p:nvSpPr>
        <p:spPr>
          <a:xfrm>
            <a:off x="3197225" y="532101"/>
            <a:ext cx="2751251" cy="2593021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6E8686D-7E30-BCD2-56D7-AA66A63E444B}"/>
              </a:ext>
            </a:extLst>
          </p:cNvPr>
          <p:cNvSpPr/>
          <p:nvPr/>
        </p:nvSpPr>
        <p:spPr>
          <a:xfrm>
            <a:off x="6131606" y="2891960"/>
            <a:ext cx="2751251" cy="2593021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12D93EA-1552-0DDC-6855-CCD016E46334}"/>
              </a:ext>
            </a:extLst>
          </p:cNvPr>
          <p:cNvSpPr/>
          <p:nvPr/>
        </p:nvSpPr>
        <p:spPr>
          <a:xfrm>
            <a:off x="271242" y="2838330"/>
            <a:ext cx="2751251" cy="2593021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FDFBD4-603C-AAE9-73A5-14A491807940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>
                <a:solidFill>
                  <a:schemeClr val="tx1"/>
                </a:solidFill>
              </a:rPr>
              <a:t>٢</a:t>
            </a:r>
            <a:r>
              <a:rPr lang="ar-SA" sz="2800">
                <a:solidFill>
                  <a:schemeClr val="tx1"/>
                </a:solidFill>
              </a:rPr>
              <a:t>٧</a:t>
            </a:r>
          </a:p>
        </p:txBody>
      </p:sp>
    </p:spTree>
    <p:extLst>
      <p:ext uri="{BB962C8B-B14F-4D97-AF65-F5344CB8AC3E}">
        <p14:creationId xmlns:p14="http://schemas.microsoft.com/office/powerpoint/2010/main" val="14999886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6EA18-F702-2F6F-6848-04DE4E764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51C18E6-E76C-6656-A1D8-15796FF76ACD}"/>
              </a:ext>
            </a:extLst>
          </p:cNvPr>
          <p:cNvSpPr/>
          <p:nvPr/>
        </p:nvSpPr>
        <p:spPr>
          <a:xfrm>
            <a:off x="1" y="588962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/>
            <a:r>
              <a:rPr lang="ar-EG" sz="2400" b="1" u="sng">
                <a:solidFill>
                  <a:schemeClr val="tx1"/>
                </a:solidFill>
                <a:latin typeface="+mn-lt"/>
                <a:ea typeface="+mn-ea"/>
                <a:cs typeface="+mn-cs"/>
              </a:rPr>
              <a:t>بند (39) </a:t>
            </a:r>
            <a:r>
              <a:rPr lang="ar-EG" sz="2400" b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  <a:r>
              <a:rPr lang="ar-EG" sz="2400" b="1">
                <a:solidFill>
                  <a:schemeClr val="tx1"/>
                </a:solidFill>
                <a:ea typeface="+mn-lt"/>
              </a:rPr>
              <a:t> الطفل لديه القدرة على الاستنتاج</a:t>
            </a:r>
            <a:endParaRPr lang="ar-EG" sz="2400" b="1">
              <a:solidFill>
                <a:schemeClr val="tx1"/>
              </a:solidFill>
              <a:ea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BFF87E-C09A-6F27-AA7D-8FC2F545BC2F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>
                <a:solidFill>
                  <a:schemeClr val="tx1"/>
                </a:solidFill>
              </a:rPr>
              <a:t>٢</a:t>
            </a:r>
            <a:r>
              <a:rPr lang="ar-SA" sz="2800">
                <a:solidFill>
                  <a:schemeClr val="tx1"/>
                </a:solidFill>
              </a:rPr>
              <a:t>٨</a:t>
            </a:r>
          </a:p>
        </p:txBody>
      </p:sp>
      <p:pic>
        <p:nvPicPr>
          <p:cNvPr id="3" name="Picture 2" descr="A group of images of kids playing in the seasons&#10;&#10;AI-generated content may be incorrect.">
            <a:extLst>
              <a:ext uri="{FF2B5EF4-FFF2-40B4-BE49-F238E27FC236}">
                <a16:creationId xmlns:a16="http://schemas.microsoft.com/office/drawing/2014/main" id="{D4F41797-5847-418F-37DF-3ADDE455CA7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215" t="58550" r="50202" b="-865"/>
          <a:stretch/>
        </p:blipFill>
        <p:spPr>
          <a:xfrm>
            <a:off x="320526" y="2418870"/>
            <a:ext cx="3621803" cy="3495750"/>
          </a:xfrm>
          <a:prstGeom prst="rect">
            <a:avLst/>
          </a:prstGeom>
        </p:spPr>
      </p:pic>
      <p:pic>
        <p:nvPicPr>
          <p:cNvPr id="9" name="Picture 8" descr="A group of images of kids playing in the seasons&#10;&#10;AI-generated content may be incorrect.">
            <a:extLst>
              <a:ext uri="{FF2B5EF4-FFF2-40B4-BE49-F238E27FC236}">
                <a16:creationId xmlns:a16="http://schemas.microsoft.com/office/drawing/2014/main" id="{5FAC6012-6F87-EEE5-6A6C-BF4FCCDB8B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000" t="3724" r="-9091" b="47486"/>
          <a:stretch/>
        </p:blipFill>
        <p:spPr>
          <a:xfrm>
            <a:off x="2922828" y="-173067"/>
            <a:ext cx="3928857" cy="3775286"/>
          </a:xfrm>
          <a:prstGeom prst="rect">
            <a:avLst/>
          </a:prstGeom>
        </p:spPr>
      </p:pic>
      <p:pic>
        <p:nvPicPr>
          <p:cNvPr id="10" name="Picture 9" descr="A group of images of kids playing in the seasons&#10;&#10;AI-generated content may be incorrect.">
            <a:extLst>
              <a:ext uri="{FF2B5EF4-FFF2-40B4-BE49-F238E27FC236}">
                <a16:creationId xmlns:a16="http://schemas.microsoft.com/office/drawing/2014/main" id="{290724C0-1502-80BC-7BEF-FB2EAB733E0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000" t="58424" r="-1012" b="-2362"/>
          <a:stretch/>
        </p:blipFill>
        <p:spPr>
          <a:xfrm>
            <a:off x="5525129" y="2443611"/>
            <a:ext cx="3621817" cy="3629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9335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337209-5346-6162-3CE9-9F8F7F21A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BDB6D96-6260-4A5B-CBF9-994314516B37}"/>
              </a:ext>
            </a:extLst>
          </p:cNvPr>
          <p:cNvSpPr/>
          <p:nvPr/>
        </p:nvSpPr>
        <p:spPr>
          <a:xfrm>
            <a:off x="1" y="588962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/>
            <a:r>
              <a:rPr lang="ar-EG" sz="2400" b="1" u="sng">
                <a:solidFill>
                  <a:schemeClr val="tx1"/>
                </a:solidFill>
                <a:latin typeface="+mn-lt"/>
                <a:ea typeface="+mn-ea"/>
                <a:cs typeface="+mn-cs"/>
              </a:rPr>
              <a:t>بند (39) </a:t>
            </a:r>
            <a:r>
              <a:rPr lang="ar-EG" sz="2400" b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  <a:r>
              <a:rPr lang="ar-EG" sz="2400" b="1">
                <a:solidFill>
                  <a:schemeClr val="tx1"/>
                </a:solidFill>
                <a:ea typeface="+mn-lt"/>
              </a:rPr>
              <a:t> الطفل لديه القدرة على الاستنتاج</a:t>
            </a:r>
            <a:endParaRPr lang="ar-EG" sz="2400" b="1">
              <a:solidFill>
                <a:schemeClr val="tx1"/>
              </a:solidFill>
              <a:ea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A8CBA5-6491-C75D-62E0-A7F5606FCF9D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>
                <a:solidFill>
                  <a:schemeClr val="tx1"/>
                </a:solidFill>
              </a:rPr>
              <a:t>٢٩</a:t>
            </a:r>
            <a:endParaRPr lang="en-US"/>
          </a:p>
        </p:txBody>
      </p:sp>
      <p:pic>
        <p:nvPicPr>
          <p:cNvPr id="11" name="Picture 10" descr="A cartoon of a child playing in mud&#10;&#10;AI-generated content may be incorrect.">
            <a:extLst>
              <a:ext uri="{FF2B5EF4-FFF2-40B4-BE49-F238E27FC236}">
                <a16:creationId xmlns:a16="http://schemas.microsoft.com/office/drawing/2014/main" id="{4B97BBD9-8A34-F8A6-ECE5-30AEC8661D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2712" y="3095957"/>
            <a:ext cx="3809461" cy="2777346"/>
          </a:xfrm>
          <a:prstGeom prst="rect">
            <a:avLst/>
          </a:prstGeom>
        </p:spPr>
      </p:pic>
      <p:pic>
        <p:nvPicPr>
          <p:cNvPr id="2" name="Picture 1" descr="A child wearing a raincoat and standing in the rain&#10;&#10;AI-generated content may be incorrect.">
            <a:extLst>
              <a:ext uri="{FF2B5EF4-FFF2-40B4-BE49-F238E27FC236}">
                <a16:creationId xmlns:a16="http://schemas.microsoft.com/office/drawing/2014/main" id="{3B9156C7-E34F-5465-11ED-A77183049E6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1891" r="297" b="8242"/>
          <a:stretch/>
        </p:blipFill>
        <p:spPr>
          <a:xfrm>
            <a:off x="3434206" y="143774"/>
            <a:ext cx="2692566" cy="3590075"/>
          </a:xfrm>
          <a:prstGeom prst="rect">
            <a:avLst/>
          </a:prstGeom>
        </p:spPr>
      </p:pic>
      <p:pic>
        <p:nvPicPr>
          <p:cNvPr id="3" name="Picture 2" descr="A cartoon of a child and a snowman&#10;&#10;AI-generated content may be incorrect.">
            <a:extLst>
              <a:ext uri="{FF2B5EF4-FFF2-40B4-BE49-F238E27FC236}">
                <a16:creationId xmlns:a16="http://schemas.microsoft.com/office/drawing/2014/main" id="{E2690880-FA55-3304-F23C-BF068D6D26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582" y="2452328"/>
            <a:ext cx="3229695" cy="3448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0155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2C3B018-CCA5-22A2-8BAD-B686E8E59390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>
                <a:solidFill>
                  <a:schemeClr val="tx1"/>
                </a:solidFill>
              </a:rPr>
              <a:t>٣٠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F0DCB539-6C04-BA0B-2812-10B1434EB1A3}"/>
                  </a:ext>
                </a:extLst>
              </p14:cNvPr>
              <p14:cNvContentPartPr/>
              <p14:nvPr/>
            </p14:nvContentPartPr>
            <p14:xfrm>
              <a:off x="10939421" y="1976481"/>
              <a:ext cx="15657" cy="15657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F0DCB539-6C04-BA0B-2812-10B1434EB1A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751537" y="1788597"/>
                <a:ext cx="391425" cy="391425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Picture 7" descr="A child playing basketball&#10;&#10;Description automatically generated">
            <a:extLst>
              <a:ext uri="{FF2B5EF4-FFF2-40B4-BE49-F238E27FC236}">
                <a16:creationId xmlns:a16="http://schemas.microsoft.com/office/drawing/2014/main" id="{1B939199-BEBC-1A98-0A85-AA1E20788B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1246" y="1736394"/>
            <a:ext cx="2576700" cy="2978899"/>
          </a:xfrm>
          <a:prstGeom prst="rect">
            <a:avLst/>
          </a:prstGeom>
        </p:spPr>
      </p:pic>
      <p:pic>
        <p:nvPicPr>
          <p:cNvPr id="9" name="Picture 8" descr="A cartoon of a child sleeping in bed&#10;&#10;Description automatically generated">
            <a:extLst>
              <a:ext uri="{FF2B5EF4-FFF2-40B4-BE49-F238E27FC236}">
                <a16:creationId xmlns:a16="http://schemas.microsoft.com/office/drawing/2014/main" id="{1BFC709D-D71A-05F2-9B74-B5FB4FC456E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3871"/>
          <a:stretch/>
        </p:blipFill>
        <p:spPr>
          <a:xfrm>
            <a:off x="442691" y="1892487"/>
            <a:ext cx="2598379" cy="2512273"/>
          </a:xfrm>
          <a:prstGeom prst="rect">
            <a:avLst/>
          </a:prstGeom>
        </p:spPr>
      </p:pic>
      <p:pic>
        <p:nvPicPr>
          <p:cNvPr id="10" name="Picture 9" descr="A child eating a meal&#10;&#10;Description automatically generated">
            <a:extLst>
              <a:ext uri="{FF2B5EF4-FFF2-40B4-BE49-F238E27FC236}">
                <a16:creationId xmlns:a16="http://schemas.microsoft.com/office/drawing/2014/main" id="{1C0E215D-08EE-0F4C-D070-5521FF8F2A3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6864" r="15207" b="-571"/>
          <a:stretch/>
        </p:blipFill>
        <p:spPr>
          <a:xfrm>
            <a:off x="6436024" y="1837257"/>
            <a:ext cx="2092974" cy="250157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76F040C-71BA-C9E8-55E3-85EE42D35A4F}"/>
              </a:ext>
            </a:extLst>
          </p:cNvPr>
          <p:cNvSpPr/>
          <p:nvPr/>
        </p:nvSpPr>
        <p:spPr>
          <a:xfrm>
            <a:off x="3046988" y="258970"/>
            <a:ext cx="128497" cy="56999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903AD9E-21F2-6B83-79CE-36DF90ED1A3B}"/>
              </a:ext>
            </a:extLst>
          </p:cNvPr>
          <p:cNvSpPr/>
          <p:nvPr/>
        </p:nvSpPr>
        <p:spPr>
          <a:xfrm>
            <a:off x="8851957" y="230037"/>
            <a:ext cx="128497" cy="56999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D70A081-89EE-B69D-5CC9-8ADCF9A1FFC0}"/>
              </a:ext>
            </a:extLst>
          </p:cNvPr>
          <p:cNvSpPr/>
          <p:nvPr/>
        </p:nvSpPr>
        <p:spPr>
          <a:xfrm>
            <a:off x="168032" y="258791"/>
            <a:ext cx="128497" cy="56999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0432403-9FA3-5B85-9B1A-4A1C532106A6}"/>
              </a:ext>
            </a:extLst>
          </p:cNvPr>
          <p:cNvSpPr/>
          <p:nvPr/>
        </p:nvSpPr>
        <p:spPr>
          <a:xfrm>
            <a:off x="5900938" y="301566"/>
            <a:ext cx="128497" cy="56999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9756CB-098B-37CD-9C28-A6586B50090C}"/>
              </a:ext>
            </a:extLst>
          </p:cNvPr>
          <p:cNvSpPr/>
          <p:nvPr/>
        </p:nvSpPr>
        <p:spPr>
          <a:xfrm flipV="1">
            <a:off x="172787" y="188701"/>
            <a:ext cx="8798942" cy="14467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A50D07-A0DC-032A-7A1C-AC472C0F1514}"/>
              </a:ext>
            </a:extLst>
          </p:cNvPr>
          <p:cNvSpPr/>
          <p:nvPr/>
        </p:nvSpPr>
        <p:spPr>
          <a:xfrm>
            <a:off x="1" y="588962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/>
            <a:r>
              <a:rPr lang="ar-EG" sz="2400" b="1" u="sng">
                <a:solidFill>
                  <a:schemeClr val="tx1"/>
                </a:solidFill>
                <a:latin typeface="+mn-lt"/>
                <a:ea typeface="+mn-ea"/>
                <a:cs typeface="+mn-cs"/>
              </a:rPr>
              <a:t>بند (39) </a:t>
            </a:r>
            <a:r>
              <a:rPr lang="ar-EG" sz="2400" b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  <a:r>
              <a:rPr lang="ar-EG" sz="2400" b="1">
                <a:solidFill>
                  <a:schemeClr val="tx1"/>
                </a:solidFill>
                <a:ea typeface="+mn-lt"/>
              </a:rPr>
              <a:t> الطفل لديه القدرة على الاستنتاج</a:t>
            </a:r>
            <a:endParaRPr lang="ar-EG" sz="2400" b="1">
              <a:solidFill>
                <a:schemeClr val="tx1"/>
              </a:solidFill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89922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>
            <a:extLst>
              <a:ext uri="{FF2B5EF4-FFF2-40B4-BE49-F238E27FC236}">
                <a16:creationId xmlns:a16="http://schemas.microsoft.com/office/drawing/2014/main" id="{BD4A04F1-0AB0-1062-5949-BC80BF4AAB63}"/>
              </a:ext>
            </a:extLst>
          </p:cNvPr>
          <p:cNvSpPr/>
          <p:nvPr/>
        </p:nvSpPr>
        <p:spPr>
          <a:xfrm flipH="1">
            <a:off x="245306" y="229190"/>
            <a:ext cx="8642128" cy="5416023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>
              <a:solidFill>
                <a:srgbClr val="000000"/>
              </a:solidFill>
            </a:endParaRPr>
          </a:p>
        </p:txBody>
      </p:sp>
      <p:pic>
        <p:nvPicPr>
          <p:cNvPr id="6" name="Picture 5" descr="A tree with apples on it&#10;&#10;Description automatically generated">
            <a:extLst>
              <a:ext uri="{FF2B5EF4-FFF2-40B4-BE49-F238E27FC236}">
                <a16:creationId xmlns:a16="http://schemas.microsoft.com/office/drawing/2014/main" id="{C284CF37-3B53-D515-3DA2-9851231E44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4655" y="550991"/>
            <a:ext cx="4054418" cy="3674855"/>
          </a:xfrm>
          <a:prstGeom prst="rect">
            <a:avLst/>
          </a:prstGeom>
        </p:spPr>
      </p:pic>
      <p:pic>
        <p:nvPicPr>
          <p:cNvPr id="54" name="Picture 53" descr="A red apple with a green leaf&#10;&#10;Description automatically generated">
            <a:extLst>
              <a:ext uri="{FF2B5EF4-FFF2-40B4-BE49-F238E27FC236}">
                <a16:creationId xmlns:a16="http://schemas.microsoft.com/office/drawing/2014/main" id="{A6FE6243-655A-DD22-0067-71A05923CB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601069" y="3368570"/>
            <a:ext cx="592997" cy="7504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5426943-3FA6-FCDD-48A4-4609BFDCF7BA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2800">
                <a:solidFill>
                  <a:srgbClr val="000000"/>
                </a:solidFill>
              </a:rPr>
              <a:t>٣١</a:t>
            </a:r>
            <a:endParaRPr lang="en-GB" sz="2800">
              <a:solidFill>
                <a:srgbClr val="000000"/>
              </a:solidFill>
            </a:endParaRPr>
          </a:p>
        </p:txBody>
      </p:sp>
      <p:pic>
        <p:nvPicPr>
          <p:cNvPr id="20" name="Picture 19" descr="A red apple with a green leaf&#10;&#10;Description automatically generated">
            <a:extLst>
              <a:ext uri="{FF2B5EF4-FFF2-40B4-BE49-F238E27FC236}">
                <a16:creationId xmlns:a16="http://schemas.microsoft.com/office/drawing/2014/main" id="{833432E2-64A8-782D-322A-E478C24995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4127" y="3785514"/>
            <a:ext cx="722394" cy="865518"/>
          </a:xfrm>
          <a:prstGeom prst="rect">
            <a:avLst/>
          </a:prstGeom>
        </p:spPr>
      </p:pic>
      <p:pic>
        <p:nvPicPr>
          <p:cNvPr id="21" name="Picture 20" descr="A red apple with a green leaf&#10;&#10;Description automatically generated">
            <a:extLst>
              <a:ext uri="{FF2B5EF4-FFF2-40B4-BE49-F238E27FC236}">
                <a16:creationId xmlns:a16="http://schemas.microsoft.com/office/drawing/2014/main" id="{982175D4-A759-3046-0730-E1578CD65D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9825" y="3799890"/>
            <a:ext cx="708017" cy="793632"/>
          </a:xfrm>
          <a:prstGeom prst="rect">
            <a:avLst/>
          </a:prstGeom>
        </p:spPr>
      </p:pic>
      <p:pic>
        <p:nvPicPr>
          <p:cNvPr id="22" name="Picture 21" descr="A red apple with a green leaf&#10;&#10;Description automatically generated">
            <a:extLst>
              <a:ext uri="{FF2B5EF4-FFF2-40B4-BE49-F238E27FC236}">
                <a16:creationId xmlns:a16="http://schemas.microsoft.com/office/drawing/2014/main" id="{11FA3524-44D5-C7FA-486D-E6396E5F7C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104277" y="3886155"/>
            <a:ext cx="722393" cy="82238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EC2D388-209D-8E7A-87F5-61CAEC052431}"/>
              </a:ext>
            </a:extLst>
          </p:cNvPr>
          <p:cNvSpPr/>
          <p:nvPr/>
        </p:nvSpPr>
        <p:spPr>
          <a:xfrm>
            <a:off x="1" y="5659590"/>
            <a:ext cx="9144000" cy="78634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 baseline="0">
                <a:solidFill>
                  <a:srgbClr val="000000"/>
                </a:solidFill>
                <a:cs typeface="+mj-cs"/>
              </a:rPr>
              <a:t>بند (</a:t>
            </a:r>
            <a:r>
              <a:rPr lang="ar-EG" sz="2400" b="1" u="sng">
                <a:solidFill>
                  <a:srgbClr val="000000"/>
                </a:solidFill>
                <a:cs typeface="+mj-cs"/>
              </a:rPr>
              <a:t>40</a:t>
            </a:r>
            <a:r>
              <a:rPr lang="ar-EG" sz="2400" b="1" u="sng" baseline="0">
                <a:solidFill>
                  <a:srgbClr val="000000"/>
                </a:solidFill>
                <a:cs typeface="+mj-cs"/>
              </a:rPr>
              <a:t>) </a:t>
            </a:r>
            <a:r>
              <a:rPr lang="ar-EG" sz="2400" b="1" u="sng">
                <a:solidFill>
                  <a:srgbClr val="000000"/>
                </a:solidFill>
                <a:cs typeface="+mj-cs"/>
              </a:rPr>
              <a:t>مثال </a:t>
            </a:r>
            <a:r>
              <a:rPr lang="ar-EG" sz="2400" b="1" baseline="0">
                <a:solidFill>
                  <a:srgbClr val="000000"/>
                </a:solidFill>
                <a:cs typeface="+mj-cs"/>
              </a:rPr>
              <a:t>:</a:t>
            </a:r>
            <a:r>
              <a:rPr lang="ar-EG" sz="2400" b="1">
                <a:solidFill>
                  <a:srgbClr val="000000"/>
                </a:solidFill>
                <a:ea typeface="+mn-lt"/>
                <a:cs typeface="+mj-cs"/>
              </a:rPr>
              <a:t> </a:t>
            </a:r>
            <a:r>
              <a:rPr lang="ar-EG" sz="2400" b="1">
                <a:solidFill>
                  <a:srgbClr val="000000"/>
                </a:solidFill>
                <a:latin typeface="Times New Roman"/>
                <a:cs typeface="+mj-cs"/>
              </a:rPr>
              <a:t>الطفل يفهم كلمات التفضيل (المفاهيم الكَمِية) مثل: (أكتر من</a:t>
            </a:r>
            <a:r>
              <a:rPr lang="en-US" sz="2400" b="1">
                <a:solidFill>
                  <a:srgbClr val="000000"/>
                </a:solidFill>
                <a:latin typeface="Times New Roman"/>
                <a:cs typeface="+mj-cs"/>
              </a:rPr>
              <a:t> /</a:t>
            </a:r>
            <a:r>
              <a:rPr lang="ar-EG" sz="2400" b="1">
                <a:solidFill>
                  <a:srgbClr val="000000"/>
                </a:solidFill>
                <a:latin typeface="Times New Roman"/>
                <a:cs typeface="+mj-cs"/>
              </a:rPr>
              <a:t> أقل من - أكبر من</a:t>
            </a:r>
            <a:r>
              <a:rPr lang="en-US" sz="2400" b="1">
                <a:solidFill>
                  <a:srgbClr val="000000"/>
                </a:solidFill>
                <a:latin typeface="Times New Roman"/>
                <a:cs typeface="+mj-cs"/>
              </a:rPr>
              <a:t> /</a:t>
            </a:r>
            <a:r>
              <a:rPr lang="ar-EG" sz="2400" b="1">
                <a:solidFill>
                  <a:srgbClr val="000000"/>
                </a:solidFill>
                <a:latin typeface="Times New Roman"/>
                <a:cs typeface="+mj-cs"/>
              </a:rPr>
              <a:t> أصغر من</a:t>
            </a:r>
            <a:r>
              <a:rPr lang="en-US" sz="2400" b="1">
                <a:solidFill>
                  <a:srgbClr val="000000"/>
                </a:solidFill>
                <a:latin typeface="Times New Roman"/>
                <a:cs typeface="+mj-cs"/>
              </a:rPr>
              <a:t> - </a:t>
            </a:r>
            <a:r>
              <a:rPr lang="ar-EG" sz="2400" b="1">
                <a:solidFill>
                  <a:srgbClr val="000000"/>
                </a:solidFill>
                <a:latin typeface="Times New Roman"/>
                <a:cs typeface="+mj-cs"/>
              </a:rPr>
              <a:t>أقصر من</a:t>
            </a:r>
            <a:r>
              <a:rPr lang="en-US" sz="2400" b="1">
                <a:solidFill>
                  <a:srgbClr val="000000"/>
                </a:solidFill>
                <a:latin typeface="Times New Roman"/>
                <a:cs typeface="+mj-cs"/>
              </a:rPr>
              <a:t> /</a:t>
            </a:r>
            <a:r>
              <a:rPr lang="ar-EG" sz="2400" b="1">
                <a:solidFill>
                  <a:srgbClr val="000000"/>
                </a:solidFill>
                <a:latin typeface="Times New Roman"/>
                <a:cs typeface="+mj-cs"/>
              </a:rPr>
              <a:t> أطول من)</a:t>
            </a:r>
            <a:r>
              <a:rPr lang="ar-EG" sz="2400" b="1">
                <a:solidFill>
                  <a:srgbClr val="000000"/>
                </a:solidFill>
                <a:cs typeface="+mj-cs"/>
              </a:rPr>
              <a:t> </a:t>
            </a:r>
            <a:endParaRPr lang="ar-EG" sz="2400" b="1">
              <a:solidFill>
                <a:srgbClr val="000000"/>
              </a:solidFill>
              <a:latin typeface="Simplified Arabic"/>
              <a:ea typeface="Calibri"/>
              <a:cs typeface="+mj-cs"/>
            </a:endParaRPr>
          </a:p>
        </p:txBody>
      </p:sp>
      <p:pic>
        <p:nvPicPr>
          <p:cNvPr id="3" name="Picture 2" descr="A tree with apples on it&#10;&#10;Description automatically generated">
            <a:extLst>
              <a:ext uri="{FF2B5EF4-FFF2-40B4-BE49-F238E27FC236}">
                <a16:creationId xmlns:a16="http://schemas.microsoft.com/office/drawing/2014/main" id="{34B5CF2A-378F-4EF0-F884-7B56A99892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364" y="494197"/>
            <a:ext cx="4054418" cy="3674855"/>
          </a:xfrm>
          <a:prstGeom prst="rect">
            <a:avLst/>
          </a:prstGeom>
        </p:spPr>
      </p:pic>
      <p:pic>
        <p:nvPicPr>
          <p:cNvPr id="9" name="Picture 8" descr="A child wearing a hat&#10;&#10;Description automatically generated">
            <a:extLst>
              <a:ext uri="{FF2B5EF4-FFF2-40B4-BE49-F238E27FC236}">
                <a16:creationId xmlns:a16="http://schemas.microsoft.com/office/drawing/2014/main" id="{FF1C5125-4CFF-565E-ABBE-9BB98C1C94C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3924" t="-6785" r="55028" b="6785"/>
          <a:stretch/>
        </p:blipFill>
        <p:spPr>
          <a:xfrm flipH="1">
            <a:off x="245291" y="1823325"/>
            <a:ext cx="2235530" cy="3562286"/>
          </a:xfrm>
          <a:prstGeom prst="rect">
            <a:avLst/>
          </a:prstGeom>
        </p:spPr>
      </p:pic>
      <p:pic>
        <p:nvPicPr>
          <p:cNvPr id="13" name="Picture 12" descr="A red apple with a green leaf&#10;&#10;Description automatically generated">
            <a:extLst>
              <a:ext uri="{FF2B5EF4-FFF2-40B4-BE49-F238E27FC236}">
                <a16:creationId xmlns:a16="http://schemas.microsoft.com/office/drawing/2014/main" id="{4C203E08-6B24-84E4-9E61-61F4C54933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912506" y="4274344"/>
            <a:ext cx="708017" cy="808009"/>
          </a:xfrm>
          <a:prstGeom prst="rect">
            <a:avLst/>
          </a:prstGeom>
        </p:spPr>
      </p:pic>
      <p:pic>
        <p:nvPicPr>
          <p:cNvPr id="11" name="Picture 10" descr="A red apple with a green leaf&#10;&#10;Description automatically generated">
            <a:extLst>
              <a:ext uri="{FF2B5EF4-FFF2-40B4-BE49-F238E27FC236}">
                <a16:creationId xmlns:a16="http://schemas.microsoft.com/office/drawing/2014/main" id="{4A25BBF8-D173-5FFF-C1A0-DEF8BAB1A8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731" y="3914911"/>
            <a:ext cx="722394" cy="865518"/>
          </a:xfrm>
          <a:prstGeom prst="rect">
            <a:avLst/>
          </a:prstGeom>
        </p:spPr>
      </p:pic>
      <p:pic>
        <p:nvPicPr>
          <p:cNvPr id="17" name="Picture 16" descr="A red apple with a green leaf&#10;&#10;Description automatically generated">
            <a:extLst>
              <a:ext uri="{FF2B5EF4-FFF2-40B4-BE49-F238E27FC236}">
                <a16:creationId xmlns:a16="http://schemas.microsoft.com/office/drawing/2014/main" id="{547BFE2A-CC50-4E15-616A-6D92C7488A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481184" y="4303097"/>
            <a:ext cx="708017" cy="793632"/>
          </a:xfrm>
          <a:prstGeom prst="rect">
            <a:avLst/>
          </a:prstGeom>
        </p:spPr>
      </p:pic>
      <p:pic>
        <p:nvPicPr>
          <p:cNvPr id="15" name="Picture 14" descr="A red apple with a green leaf&#10;&#10;Description automatically generated">
            <a:extLst>
              <a:ext uri="{FF2B5EF4-FFF2-40B4-BE49-F238E27FC236}">
                <a16:creationId xmlns:a16="http://schemas.microsoft.com/office/drawing/2014/main" id="{F9BF0BAB-57B8-A502-2A8F-612FF25BD4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1675" y="4015551"/>
            <a:ext cx="708017" cy="793632"/>
          </a:xfrm>
          <a:prstGeom prst="rect">
            <a:avLst/>
          </a:prstGeom>
        </p:spPr>
      </p:pic>
      <p:pic>
        <p:nvPicPr>
          <p:cNvPr id="25" name="Picture 24" descr="A red apple with a green leaf&#10;&#10;Description automatically generated">
            <a:extLst>
              <a:ext uri="{FF2B5EF4-FFF2-40B4-BE49-F238E27FC236}">
                <a16:creationId xmlns:a16="http://schemas.microsoft.com/office/drawing/2014/main" id="{3D56B6F8-BD65-03D5-E23A-705CCEE03F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121749" y="4245587"/>
            <a:ext cx="708017" cy="793632"/>
          </a:xfrm>
          <a:prstGeom prst="rect">
            <a:avLst/>
          </a:prstGeom>
        </p:spPr>
      </p:pic>
      <p:pic>
        <p:nvPicPr>
          <p:cNvPr id="19" name="Picture 18" descr="A red apple with a green leaf&#10;&#10;Description automatically generated">
            <a:extLst>
              <a:ext uri="{FF2B5EF4-FFF2-40B4-BE49-F238E27FC236}">
                <a16:creationId xmlns:a16="http://schemas.microsoft.com/office/drawing/2014/main" id="{0503B19A-F8B4-2613-E750-CFB6303045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888617" y="3986797"/>
            <a:ext cx="722393" cy="822386"/>
          </a:xfrm>
          <a:prstGeom prst="rect">
            <a:avLst/>
          </a:prstGeom>
        </p:spPr>
      </p:pic>
      <p:pic>
        <p:nvPicPr>
          <p:cNvPr id="4" name="Picture 3" descr="A basket with a black background&#10;&#10;Description automatically generated">
            <a:extLst>
              <a:ext uri="{FF2B5EF4-FFF2-40B4-BE49-F238E27FC236}">
                <a16:creationId xmlns:a16="http://schemas.microsoft.com/office/drawing/2014/main" id="{07A246B8-AE8A-66DD-015A-EF189F80639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6101" t="71169" r="30839" b="4800"/>
          <a:stretch/>
        </p:blipFill>
        <p:spPr>
          <a:xfrm>
            <a:off x="4872300" y="4414531"/>
            <a:ext cx="2170013" cy="873021"/>
          </a:xfrm>
          <a:prstGeom prst="rect">
            <a:avLst/>
          </a:prstGeom>
        </p:spPr>
      </p:pic>
      <p:pic>
        <p:nvPicPr>
          <p:cNvPr id="7" name="Picture 6" descr="A basket with a black background&#10;&#10;Description automatically generated">
            <a:extLst>
              <a:ext uri="{FF2B5EF4-FFF2-40B4-BE49-F238E27FC236}">
                <a16:creationId xmlns:a16="http://schemas.microsoft.com/office/drawing/2014/main" id="{0623A410-930B-013D-F5F1-051F85B4211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6375" t="56557" r="30818" b="4042"/>
          <a:stretch/>
        </p:blipFill>
        <p:spPr>
          <a:xfrm>
            <a:off x="1896186" y="4175112"/>
            <a:ext cx="1957159" cy="1384232"/>
          </a:xfrm>
          <a:prstGeom prst="rect">
            <a:avLst/>
          </a:prstGeom>
        </p:spPr>
      </p:pic>
      <p:pic>
        <p:nvPicPr>
          <p:cNvPr id="28" name="Picture 27" descr="A red apple with a green leaf&#10;&#10;Description automatically generated">
            <a:extLst>
              <a:ext uri="{FF2B5EF4-FFF2-40B4-BE49-F238E27FC236}">
                <a16:creationId xmlns:a16="http://schemas.microsoft.com/office/drawing/2014/main" id="{C8F4F7E4-8F1B-F2A3-1A4F-FE785D84E8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974880" y="3713625"/>
            <a:ext cx="592997" cy="678613"/>
          </a:xfrm>
          <a:prstGeom prst="rect">
            <a:avLst/>
          </a:prstGeom>
        </p:spPr>
      </p:pic>
      <p:pic>
        <p:nvPicPr>
          <p:cNvPr id="30" name="Picture 29" descr="A red apple with a green leaf&#10;&#10;Description automatically generated">
            <a:extLst>
              <a:ext uri="{FF2B5EF4-FFF2-40B4-BE49-F238E27FC236}">
                <a16:creationId xmlns:a16="http://schemas.microsoft.com/office/drawing/2014/main" id="{45E32107-C174-B8DE-0502-F88F0B84E1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9787" y="3699250"/>
            <a:ext cx="592998" cy="707368"/>
          </a:xfrm>
          <a:prstGeom prst="rect">
            <a:avLst/>
          </a:prstGeom>
        </p:spPr>
      </p:pic>
      <p:pic>
        <p:nvPicPr>
          <p:cNvPr id="31" name="Picture 30" descr="A red apple with a green leaf&#10;&#10;Description automatically generated">
            <a:extLst>
              <a:ext uri="{FF2B5EF4-FFF2-40B4-BE49-F238E27FC236}">
                <a16:creationId xmlns:a16="http://schemas.microsoft.com/office/drawing/2014/main" id="{7F8C35A5-2802-6C45-9AE8-18390A84BA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2956" y="3713627"/>
            <a:ext cx="679263" cy="721746"/>
          </a:xfrm>
          <a:prstGeom prst="rect">
            <a:avLst/>
          </a:prstGeom>
        </p:spPr>
      </p:pic>
      <p:pic>
        <p:nvPicPr>
          <p:cNvPr id="8" name="Picture 7" descr="A child wearing a hat&#10;&#10;Description automatically generated">
            <a:extLst>
              <a:ext uri="{FF2B5EF4-FFF2-40B4-BE49-F238E27FC236}">
                <a16:creationId xmlns:a16="http://schemas.microsoft.com/office/drawing/2014/main" id="{311B020A-E441-C54D-4286-6B3678B7D3B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1258" r="-100"/>
          <a:stretch/>
        </p:blipFill>
        <p:spPr>
          <a:xfrm>
            <a:off x="6585706" y="2096495"/>
            <a:ext cx="2233061" cy="3562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7242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yellow balloon with a black background&#10;&#10;Description automatically generated">
            <a:extLst>
              <a:ext uri="{FF2B5EF4-FFF2-40B4-BE49-F238E27FC236}">
                <a16:creationId xmlns:a16="http://schemas.microsoft.com/office/drawing/2014/main" id="{A4B06D5F-E15F-9543-FD7F-6B343B26B7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1260000">
            <a:off x="1159048" y="1559223"/>
            <a:ext cx="887573" cy="132559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C75ACF2-793C-EB1B-C235-1EECC0732F08}"/>
              </a:ext>
            </a:extLst>
          </p:cNvPr>
          <p:cNvSpPr/>
          <p:nvPr/>
        </p:nvSpPr>
        <p:spPr>
          <a:xfrm>
            <a:off x="1" y="5544570"/>
            <a:ext cx="9144000" cy="901366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 rtl="1"/>
            <a:r>
              <a:rPr lang="ar-EG" sz="2400" b="1" u="sng">
                <a:solidFill>
                  <a:schemeClr val="tx1"/>
                </a:solidFill>
                <a:cs typeface="+mj-cs"/>
              </a:rPr>
              <a:t>بند</a:t>
            </a:r>
            <a:r>
              <a:rPr lang="ar-EG" sz="2400" b="1" u="sng" baseline="0">
                <a:solidFill>
                  <a:schemeClr val="tx1"/>
                </a:solidFill>
                <a:cs typeface="+mj-cs"/>
              </a:rPr>
              <a:t> (</a:t>
            </a:r>
            <a:r>
              <a:rPr lang="ar-EG" sz="2400" b="1" u="sng">
                <a:solidFill>
                  <a:schemeClr val="tx1"/>
                </a:solidFill>
                <a:cs typeface="+mj-cs"/>
              </a:rPr>
              <a:t>40</a:t>
            </a:r>
            <a:r>
              <a:rPr lang="ar-EG" sz="2400" b="1" u="sng" baseline="0">
                <a:solidFill>
                  <a:schemeClr val="tx1"/>
                </a:solidFill>
                <a:cs typeface="+mj-cs"/>
              </a:rPr>
              <a:t>)</a:t>
            </a:r>
            <a:r>
              <a:rPr lang="ar-EG" sz="2400" b="1" u="sng">
                <a:solidFill>
                  <a:schemeClr val="tx1"/>
                </a:solidFill>
                <a:ea typeface="+mn-lt"/>
                <a:cs typeface="+mj-cs"/>
              </a:rPr>
              <a:t> </a:t>
            </a:r>
            <a:r>
              <a:rPr lang="ar-EG" sz="2400" b="1">
                <a:solidFill>
                  <a:schemeClr val="tx1"/>
                </a:solidFill>
                <a:ea typeface="+mn-lt"/>
                <a:cs typeface="+mj-cs"/>
              </a:rPr>
              <a:t>: </a:t>
            </a:r>
            <a:r>
              <a:rPr lang="ar-EG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الطفل يفهم كلمات التفضيل (المفاهيم الكَمِية) مثل: (أكتر من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/</a:t>
            </a:r>
            <a:r>
              <a:rPr lang="ar-EG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أقل من - أكبر من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/</a:t>
            </a:r>
            <a:r>
              <a:rPr lang="ar-EG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أصغر من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- </a:t>
            </a:r>
            <a:r>
              <a:rPr lang="ar-EG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أقصر من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/</a:t>
            </a:r>
            <a:r>
              <a:rPr lang="ar-EG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أطول من)</a:t>
            </a:r>
            <a:r>
              <a:rPr lang="ar-EG" sz="2400" b="1">
                <a:solidFill>
                  <a:schemeClr val="tx1"/>
                </a:solidFill>
                <a:latin typeface="Calibri"/>
                <a:ea typeface="+mn-lt"/>
                <a:cs typeface="+mj-cs"/>
              </a:rPr>
              <a:t> </a:t>
            </a:r>
          </a:p>
        </p:txBody>
      </p:sp>
      <p:pic>
        <p:nvPicPr>
          <p:cNvPr id="2" name="Picture 1" descr="A cartoon of a child holding a balloon&#10;&#10;Description automatically generated">
            <a:extLst>
              <a:ext uri="{FF2B5EF4-FFF2-40B4-BE49-F238E27FC236}">
                <a16:creationId xmlns:a16="http://schemas.microsoft.com/office/drawing/2014/main" id="{0CEA7152-61FA-AEAA-1251-D9BE873B4A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859" y="1372287"/>
            <a:ext cx="4114800" cy="4114800"/>
          </a:xfrm>
          <a:prstGeom prst="rect">
            <a:avLst/>
          </a:prstGeom>
        </p:spPr>
      </p:pic>
      <p:pic>
        <p:nvPicPr>
          <p:cNvPr id="3" name="Picture 2" descr="A cartoon of a child holding a balloon&#10;&#10;Description automatically generated">
            <a:extLst>
              <a:ext uri="{FF2B5EF4-FFF2-40B4-BE49-F238E27FC236}">
                <a16:creationId xmlns:a16="http://schemas.microsoft.com/office/drawing/2014/main" id="{35D1A8F5-EC33-7B5B-E0DD-50E13D9153C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2330" t="10104" b="-350"/>
          <a:stretch/>
        </p:blipFill>
        <p:spPr>
          <a:xfrm>
            <a:off x="1079449" y="1787756"/>
            <a:ext cx="4210674" cy="3713430"/>
          </a:xfrm>
          <a:prstGeom prst="rect">
            <a:avLst/>
          </a:prstGeom>
        </p:spPr>
      </p:pic>
      <p:pic>
        <p:nvPicPr>
          <p:cNvPr id="4" name="Picture 3" descr="A pink balloon with black background&#10;&#10;Description automatically generated">
            <a:extLst>
              <a:ext uri="{FF2B5EF4-FFF2-40B4-BE49-F238E27FC236}">
                <a16:creationId xmlns:a16="http://schemas.microsoft.com/office/drawing/2014/main" id="{C837B0B8-1F10-CA72-056B-C06EEF2F025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32753"/>
          <a:stretch/>
        </p:blipFill>
        <p:spPr>
          <a:xfrm rot="1380000">
            <a:off x="5492322" y="1291650"/>
            <a:ext cx="1150970" cy="1271851"/>
          </a:xfrm>
          <a:prstGeom prst="rect">
            <a:avLst/>
          </a:prstGeom>
        </p:spPr>
      </p:pic>
      <p:pic>
        <p:nvPicPr>
          <p:cNvPr id="6" name="Picture 5" descr="A pink balloon with black background&#10;&#10;Description automatically generated">
            <a:extLst>
              <a:ext uri="{FF2B5EF4-FFF2-40B4-BE49-F238E27FC236}">
                <a16:creationId xmlns:a16="http://schemas.microsoft.com/office/drawing/2014/main" id="{4E5D631B-DC46-5AAE-201E-3B01A1E4CCD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32753"/>
          <a:stretch/>
        </p:blipFill>
        <p:spPr>
          <a:xfrm rot="1380000">
            <a:off x="1826095" y="1248517"/>
            <a:ext cx="1150970" cy="1271851"/>
          </a:xfrm>
          <a:prstGeom prst="rect">
            <a:avLst/>
          </a:prstGeom>
        </p:spPr>
      </p:pic>
      <p:pic>
        <p:nvPicPr>
          <p:cNvPr id="8" name="Picture 7" descr="A yellow balloon with a black background&#10;&#10;Description automatically generated">
            <a:extLst>
              <a:ext uri="{FF2B5EF4-FFF2-40B4-BE49-F238E27FC236}">
                <a16:creationId xmlns:a16="http://schemas.microsoft.com/office/drawing/2014/main" id="{379B5AC0-196B-CE8A-C0E0-E099C8927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176" y="1368786"/>
            <a:ext cx="758178" cy="1296838"/>
          </a:xfrm>
          <a:prstGeom prst="rect">
            <a:avLst/>
          </a:prstGeom>
        </p:spPr>
      </p:pic>
      <p:pic>
        <p:nvPicPr>
          <p:cNvPr id="12" name="Picture 11" descr="A yellow balloon with a black background&#10;&#10;Description automatically generated">
            <a:extLst>
              <a:ext uri="{FF2B5EF4-FFF2-40B4-BE49-F238E27FC236}">
                <a16:creationId xmlns:a16="http://schemas.microsoft.com/office/drawing/2014/main" id="{D72C6D2F-42C5-828D-F1C4-8268716BFC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472063" y="1756975"/>
            <a:ext cx="758178" cy="1296838"/>
          </a:xfrm>
          <a:prstGeom prst="rect">
            <a:avLst/>
          </a:prstGeom>
        </p:spPr>
      </p:pic>
      <p:pic>
        <p:nvPicPr>
          <p:cNvPr id="14" name="Picture 13" descr="A pink balloon with black background&#10;&#10;Description automatically generated">
            <a:extLst>
              <a:ext uri="{FF2B5EF4-FFF2-40B4-BE49-F238E27FC236}">
                <a16:creationId xmlns:a16="http://schemas.microsoft.com/office/drawing/2014/main" id="{8008823B-8916-277D-E774-B2034C4B1EB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-15730" b="15730"/>
          <a:stretch/>
        </p:blipFill>
        <p:spPr>
          <a:xfrm>
            <a:off x="1760334" y="1677087"/>
            <a:ext cx="906554" cy="1512500"/>
          </a:xfrm>
          <a:prstGeom prst="rect">
            <a:avLst/>
          </a:prstGeom>
        </p:spPr>
      </p:pic>
      <p:pic>
        <p:nvPicPr>
          <p:cNvPr id="15" name="Picture 14" descr="A pink balloon with black background&#10;&#10;Description automatically generated">
            <a:extLst>
              <a:ext uri="{FF2B5EF4-FFF2-40B4-BE49-F238E27FC236}">
                <a16:creationId xmlns:a16="http://schemas.microsoft.com/office/drawing/2014/main" id="{CA9DE84D-7B64-FC88-6C42-487492F5777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-15730" b="15730"/>
          <a:stretch/>
        </p:blipFill>
        <p:spPr>
          <a:xfrm rot="-2400000">
            <a:off x="1300259" y="1907125"/>
            <a:ext cx="906554" cy="15125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9E38AA92-200C-0932-9093-DC9B118728E4}"/>
                  </a:ext>
                </a:extLst>
              </p14:cNvPr>
              <p14:cNvContentPartPr/>
              <p14:nvPr/>
            </p14:nvContentPartPr>
            <p14:xfrm>
              <a:off x="2527132" y="2636005"/>
              <a:ext cx="171642" cy="459749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9E38AA92-200C-0932-9093-DC9B118728E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518136" y="2627004"/>
                <a:ext cx="189274" cy="47739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114D2FD1-06C7-4E9A-8A68-B6E3622F2E54}"/>
                  </a:ext>
                </a:extLst>
              </p14:cNvPr>
              <p14:cNvContentPartPr/>
              <p14:nvPr/>
            </p14:nvContentPartPr>
            <p14:xfrm>
              <a:off x="2198124" y="2906898"/>
              <a:ext cx="351711" cy="290932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114D2FD1-06C7-4E9A-8A68-B6E3622F2E5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189124" y="2897896"/>
                <a:ext cx="369351" cy="30857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A77D712A-8E9B-E154-9729-91000C38B36C}"/>
                  </a:ext>
                </a:extLst>
              </p14:cNvPr>
              <p14:cNvContentPartPr/>
              <p14:nvPr/>
            </p14:nvContentPartPr>
            <p14:xfrm>
              <a:off x="2518357" y="2750392"/>
              <a:ext cx="27801" cy="351298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A77D712A-8E9B-E154-9729-91000C38B36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509446" y="2741394"/>
                <a:ext cx="45266" cy="36893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5BBBE85D-E5F6-3837-D1D4-86D4225023F8}"/>
                  </a:ext>
                </a:extLst>
              </p14:cNvPr>
              <p14:cNvContentPartPr/>
              <p14:nvPr/>
            </p14:nvContentPartPr>
            <p14:xfrm>
              <a:off x="2214081" y="2879244"/>
              <a:ext cx="319640" cy="318327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5BBBE85D-E5F6-3837-D1D4-86D4225023F8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205082" y="2870242"/>
                <a:ext cx="337278" cy="33597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070C3378-43E3-4602-8C80-1F6746542D0F}"/>
                  </a:ext>
                </a:extLst>
              </p14:cNvPr>
              <p14:cNvContentPartPr/>
              <p14:nvPr/>
            </p14:nvContentPartPr>
            <p14:xfrm>
              <a:off x="2539817" y="3079341"/>
              <a:ext cx="86811" cy="157986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070C3378-43E3-4602-8C80-1F6746542D0F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530812" y="3070344"/>
                <a:ext cx="104461" cy="1756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50DD47BA-534D-8CE5-66D0-DFD024ABEC2C}"/>
                  </a:ext>
                </a:extLst>
              </p14:cNvPr>
              <p14:cNvContentPartPr/>
              <p14:nvPr/>
            </p14:nvContentPartPr>
            <p14:xfrm>
              <a:off x="2370745" y="3141394"/>
              <a:ext cx="195051" cy="78521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50DD47BA-534D-8CE5-66D0-DFD024ABEC2C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361748" y="3132389"/>
                <a:ext cx="212685" cy="9617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D2927077-55F8-09DE-3656-3920B5324AA9}"/>
                  </a:ext>
                </a:extLst>
              </p14:cNvPr>
              <p14:cNvContentPartPr/>
              <p14:nvPr/>
            </p14:nvContentPartPr>
            <p14:xfrm>
              <a:off x="2543986" y="3178459"/>
              <a:ext cx="110401" cy="231848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D2927077-55F8-09DE-3656-3920B5324AA9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534996" y="3169459"/>
                <a:ext cx="128022" cy="24948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1FFE8006-419B-1F33-35E8-7C511CB10DEF}"/>
                  </a:ext>
                </a:extLst>
              </p14:cNvPr>
              <p14:cNvContentPartPr/>
              <p14:nvPr/>
            </p14:nvContentPartPr>
            <p14:xfrm>
              <a:off x="2460405" y="3164712"/>
              <a:ext cx="111033" cy="209878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1FFE8006-419B-1F33-35E8-7C511CB10DEF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451393" y="3155712"/>
                <a:ext cx="128697" cy="227518"/>
              </a:xfrm>
              <a:prstGeom prst="rect">
                <a:avLst/>
              </a:prstGeom>
            </p:spPr>
          </p:pic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B66DCCB6-6159-619C-3B5B-D710A53F1E0C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>
                <a:solidFill>
                  <a:schemeClr val="tx1"/>
                </a:solidFill>
              </a:rPr>
              <a:t>٣٢</a:t>
            </a:r>
            <a:endParaRPr lang="ar-SA" sz="2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7110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3FAAC87-FC31-9D35-ADB8-82ACE0572B37}"/>
                  </a:ext>
                </a:extLst>
              </p14:cNvPr>
              <p14:cNvContentPartPr/>
              <p14:nvPr/>
            </p14:nvContentPartPr>
            <p14:xfrm>
              <a:off x="6274508" y="4345601"/>
              <a:ext cx="21364" cy="21364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3FAAC87-FC31-9D35-ADB8-82ACE0572B3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40408" y="3811501"/>
                <a:ext cx="1068200" cy="10682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 descr="A child with her arms out next to a gift box&#10;&#10;Description automatically generated">
            <a:extLst>
              <a:ext uri="{FF2B5EF4-FFF2-40B4-BE49-F238E27FC236}">
                <a16:creationId xmlns:a16="http://schemas.microsoft.com/office/drawing/2014/main" id="{0BB660C4-CD69-0992-B137-A7C5FBCF70F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-725" r="-8456" b="28261"/>
          <a:stretch/>
        </p:blipFill>
        <p:spPr>
          <a:xfrm>
            <a:off x="435946" y="610501"/>
            <a:ext cx="8279909" cy="4310796"/>
          </a:xfrm>
          <a:prstGeom prst="rect">
            <a:avLst/>
          </a:prstGeom>
        </p:spPr>
      </p:pic>
      <p:pic>
        <p:nvPicPr>
          <p:cNvPr id="2" name="Picture 1" descr="A red and yellow gift box&#10;&#10;Description automatically generated">
            <a:extLst>
              <a:ext uri="{FF2B5EF4-FFF2-40B4-BE49-F238E27FC236}">
                <a16:creationId xmlns:a16="http://schemas.microsoft.com/office/drawing/2014/main" id="{6606931D-CB19-7A75-71A5-279B625AE5F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0755" t="26316" r="41824" b="25326"/>
          <a:stretch/>
        </p:blipFill>
        <p:spPr>
          <a:xfrm>
            <a:off x="911757" y="3266047"/>
            <a:ext cx="2228496" cy="2153985"/>
          </a:xfrm>
          <a:prstGeom prst="rect">
            <a:avLst/>
          </a:prstGeom>
        </p:spPr>
      </p:pic>
      <p:pic>
        <p:nvPicPr>
          <p:cNvPr id="3" name="Picture 2" descr="A red and yellow gift box&#10;&#10;Description automatically generated">
            <a:extLst>
              <a:ext uri="{FF2B5EF4-FFF2-40B4-BE49-F238E27FC236}">
                <a16:creationId xmlns:a16="http://schemas.microsoft.com/office/drawing/2014/main" id="{8BF7158D-7494-CD1A-586E-85F212C099B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0755" t="26316" r="41824" b="25326"/>
          <a:stretch/>
        </p:blipFill>
        <p:spPr>
          <a:xfrm>
            <a:off x="2522020" y="3697365"/>
            <a:ext cx="1710912" cy="1722666"/>
          </a:xfrm>
          <a:prstGeom prst="rect">
            <a:avLst/>
          </a:prstGeom>
        </p:spPr>
      </p:pic>
      <p:pic>
        <p:nvPicPr>
          <p:cNvPr id="4" name="Picture 3" descr="A red and yellow gift box&#10;&#10;Description automatically generated">
            <a:extLst>
              <a:ext uri="{FF2B5EF4-FFF2-40B4-BE49-F238E27FC236}">
                <a16:creationId xmlns:a16="http://schemas.microsoft.com/office/drawing/2014/main" id="{552F8C94-D2F1-C59C-291C-CDBD903816C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0755" t="26316" r="41824" b="25326"/>
          <a:stretch/>
        </p:blipFill>
        <p:spPr>
          <a:xfrm>
            <a:off x="3772850" y="3682987"/>
            <a:ext cx="1365856" cy="1377610"/>
          </a:xfrm>
          <a:prstGeom prst="rect">
            <a:avLst/>
          </a:prstGeom>
        </p:spPr>
      </p:pic>
      <p:pic>
        <p:nvPicPr>
          <p:cNvPr id="7" name="Picture 6" descr="A red and yellow gift box&#10;&#10;Description automatically generated">
            <a:extLst>
              <a:ext uri="{FF2B5EF4-FFF2-40B4-BE49-F238E27FC236}">
                <a16:creationId xmlns:a16="http://schemas.microsoft.com/office/drawing/2014/main" id="{23B5B8B2-8734-2606-8CC8-0C7FEB20D36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0755" t="26316" r="41824" b="25326"/>
          <a:stretch/>
        </p:blipFill>
        <p:spPr>
          <a:xfrm>
            <a:off x="7007755" y="3539213"/>
            <a:ext cx="1365856" cy="137761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D4F2112-0205-25ED-D8D6-445CCA9A4E76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>
                <a:solidFill>
                  <a:schemeClr val="tx1"/>
                </a:solidFill>
              </a:rPr>
              <a:t>٣٣</a:t>
            </a:r>
            <a:endParaRPr lang="ar-SA" sz="280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8B34446-A333-016E-0D54-87682817A1B6}"/>
              </a:ext>
            </a:extLst>
          </p:cNvPr>
          <p:cNvSpPr/>
          <p:nvPr/>
        </p:nvSpPr>
        <p:spPr>
          <a:xfrm>
            <a:off x="1" y="5544570"/>
            <a:ext cx="9144000" cy="901366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 rtl="1"/>
            <a:r>
              <a:rPr lang="ar-EG" sz="2400" b="1" u="sng">
                <a:solidFill>
                  <a:schemeClr val="tx1"/>
                </a:solidFill>
                <a:latin typeface="+mn-lt"/>
                <a:ea typeface="+mn-ea"/>
                <a:cs typeface="+mn-cs"/>
              </a:rPr>
              <a:t>بند (40)</a:t>
            </a:r>
            <a:r>
              <a:rPr lang="ar-EG" sz="2400" b="1" u="sng">
                <a:solidFill>
                  <a:schemeClr val="tx1"/>
                </a:solidFill>
                <a:latin typeface="+mn-lt"/>
                <a:ea typeface="+mn-lt"/>
                <a:cs typeface="+mn-cs"/>
              </a:rPr>
              <a:t> </a:t>
            </a:r>
            <a:r>
              <a:rPr lang="ar-EG" sz="2400" b="1">
                <a:solidFill>
                  <a:schemeClr val="tx1"/>
                </a:solidFill>
                <a:latin typeface="+mn-lt"/>
                <a:ea typeface="+mn-lt"/>
                <a:cs typeface="+mn-cs"/>
              </a:rPr>
              <a:t>: </a:t>
            </a:r>
            <a:r>
              <a:rPr lang="ar-EG" sz="2400" b="1">
                <a:solidFill>
                  <a:schemeClr val="tx1"/>
                </a:solidFill>
                <a:latin typeface="Times New Roman"/>
                <a:ea typeface="+mn-lt"/>
                <a:cs typeface="+mn-cs"/>
              </a:rPr>
              <a:t>الطفل يفهم كلمات التفضيل (المفاهيم الكَمِية) مثل: (أكتر من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n-cs"/>
              </a:rPr>
              <a:t> /</a:t>
            </a:r>
            <a:r>
              <a:rPr lang="ar-EG" sz="2400" b="1">
                <a:solidFill>
                  <a:schemeClr val="tx1"/>
                </a:solidFill>
                <a:latin typeface="Times New Roman"/>
                <a:ea typeface="+mn-lt"/>
                <a:cs typeface="+mn-cs"/>
              </a:rPr>
              <a:t> أقل من - أكبر من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n-cs"/>
              </a:rPr>
              <a:t> /</a:t>
            </a:r>
            <a:r>
              <a:rPr lang="ar-EG" sz="2400" b="1">
                <a:solidFill>
                  <a:schemeClr val="tx1"/>
                </a:solidFill>
                <a:latin typeface="Times New Roman"/>
                <a:ea typeface="+mn-lt"/>
                <a:cs typeface="+mn-cs"/>
              </a:rPr>
              <a:t> أصغر من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n-cs"/>
              </a:rPr>
              <a:t> - </a:t>
            </a:r>
            <a:r>
              <a:rPr lang="ar-EG" sz="2400" b="1">
                <a:solidFill>
                  <a:schemeClr val="tx1"/>
                </a:solidFill>
                <a:latin typeface="Times New Roman"/>
                <a:ea typeface="+mn-lt"/>
                <a:cs typeface="+mn-cs"/>
              </a:rPr>
              <a:t>أقصر من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n-cs"/>
              </a:rPr>
              <a:t> /</a:t>
            </a:r>
            <a:r>
              <a:rPr lang="ar-EG" sz="2400" b="1">
                <a:solidFill>
                  <a:schemeClr val="tx1"/>
                </a:solidFill>
                <a:latin typeface="Times New Roman"/>
                <a:ea typeface="+mn-lt"/>
                <a:cs typeface="+mn-cs"/>
              </a:rPr>
              <a:t> أطول من)</a:t>
            </a:r>
            <a:r>
              <a:rPr lang="ar-EG" sz="2400" b="1">
                <a:solidFill>
                  <a:schemeClr val="tx1"/>
                </a:solidFill>
                <a:ea typeface="+mn-lt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5112636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DA3686-16EE-0CBF-F1C4-4D5A77A0C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782EB3F-6CD9-9A58-43F9-F43D40C60B09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٣٤</a:t>
            </a:r>
            <a:endParaRPr lang="ar-SA" sz="2800" dirty="0">
              <a:solidFill>
                <a:schemeClr val="tx1"/>
              </a:solidFill>
            </a:endParaRPr>
          </a:p>
        </p:txBody>
      </p:sp>
      <p:pic>
        <p:nvPicPr>
          <p:cNvPr id="3" name="Picture 2" descr="A giraffe and monkey&#10;&#10;AI-generated content may be incorrect.">
            <a:extLst>
              <a:ext uri="{FF2B5EF4-FFF2-40B4-BE49-F238E27FC236}">
                <a16:creationId xmlns:a16="http://schemas.microsoft.com/office/drawing/2014/main" id="{964973F4-14FD-B423-A28D-6921D9A5B09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099" t="-973" r="43223" b="18005"/>
          <a:stretch/>
        </p:blipFill>
        <p:spPr>
          <a:xfrm>
            <a:off x="2002064" y="418860"/>
            <a:ext cx="2270810" cy="4912129"/>
          </a:xfrm>
          <a:prstGeom prst="rect">
            <a:avLst/>
          </a:prstGeom>
        </p:spPr>
      </p:pic>
      <p:pic>
        <p:nvPicPr>
          <p:cNvPr id="4" name="Picture 3" descr="A giraffe and monkey&#10;&#10;AI-generated content may be incorrect.">
            <a:extLst>
              <a:ext uri="{FF2B5EF4-FFF2-40B4-BE49-F238E27FC236}">
                <a16:creationId xmlns:a16="http://schemas.microsoft.com/office/drawing/2014/main" id="{95C3E541-A23E-8846-E80D-BD95EA45519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2637" t="-1066" r="1832" b="18098"/>
          <a:stretch/>
        </p:blipFill>
        <p:spPr>
          <a:xfrm>
            <a:off x="6056478" y="425811"/>
            <a:ext cx="1394104" cy="4912122"/>
          </a:xfrm>
          <a:prstGeom prst="rect">
            <a:avLst/>
          </a:prstGeom>
        </p:spPr>
      </p:pic>
      <p:pic>
        <p:nvPicPr>
          <p:cNvPr id="7" name="Picture 6" descr="A wall meter with animals&#10;&#10;AI-generated content may be incorrect.">
            <a:extLst>
              <a:ext uri="{FF2B5EF4-FFF2-40B4-BE49-F238E27FC236}">
                <a16:creationId xmlns:a16="http://schemas.microsoft.com/office/drawing/2014/main" id="{CBDAD935-8177-A758-0291-254409441D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456" r="64035" b="15670"/>
          <a:stretch/>
        </p:blipFill>
        <p:spPr>
          <a:xfrm>
            <a:off x="182111" y="1994"/>
            <a:ext cx="935888" cy="425780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CE47DF7-1386-5578-A98E-D2DA6D012DDE}"/>
              </a:ext>
            </a:extLst>
          </p:cNvPr>
          <p:cNvSpPr/>
          <p:nvPr/>
        </p:nvSpPr>
        <p:spPr>
          <a:xfrm>
            <a:off x="1" y="5544570"/>
            <a:ext cx="9144000" cy="901366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 rtl="1"/>
            <a:r>
              <a:rPr lang="ar-EG" sz="2400" b="1" u="sng">
                <a:solidFill>
                  <a:schemeClr val="tx1"/>
                </a:solidFill>
                <a:latin typeface="+mn-lt"/>
                <a:ea typeface="+mn-ea"/>
                <a:cs typeface="+mn-cs"/>
              </a:rPr>
              <a:t>بند (40)</a:t>
            </a:r>
            <a:r>
              <a:rPr lang="ar-EG" sz="2400" b="1" u="sng">
                <a:solidFill>
                  <a:schemeClr val="tx1"/>
                </a:solidFill>
                <a:latin typeface="+mn-lt"/>
                <a:ea typeface="+mn-lt"/>
                <a:cs typeface="+mn-cs"/>
              </a:rPr>
              <a:t> </a:t>
            </a:r>
            <a:r>
              <a:rPr lang="ar-EG" sz="2400" b="1">
                <a:solidFill>
                  <a:schemeClr val="tx1"/>
                </a:solidFill>
                <a:latin typeface="+mn-lt"/>
                <a:ea typeface="+mn-lt"/>
                <a:cs typeface="+mn-cs"/>
              </a:rPr>
              <a:t>: </a:t>
            </a:r>
            <a:r>
              <a:rPr lang="ar-EG" sz="2400" b="1">
                <a:solidFill>
                  <a:schemeClr val="tx1"/>
                </a:solidFill>
                <a:latin typeface="Times New Roman"/>
                <a:ea typeface="+mn-lt"/>
                <a:cs typeface="+mn-cs"/>
              </a:rPr>
              <a:t>الطفل يفهم كلمات التفضيل (المفاهيم الكَمِية) مثل: (أكتر من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n-cs"/>
              </a:rPr>
              <a:t> /</a:t>
            </a:r>
            <a:r>
              <a:rPr lang="ar-EG" sz="2400" b="1">
                <a:solidFill>
                  <a:schemeClr val="tx1"/>
                </a:solidFill>
                <a:latin typeface="Times New Roman"/>
                <a:ea typeface="+mn-lt"/>
                <a:cs typeface="+mn-cs"/>
              </a:rPr>
              <a:t> أقل من - أكبر من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n-cs"/>
              </a:rPr>
              <a:t> /</a:t>
            </a:r>
            <a:r>
              <a:rPr lang="ar-EG" sz="2400" b="1">
                <a:solidFill>
                  <a:schemeClr val="tx1"/>
                </a:solidFill>
                <a:latin typeface="Times New Roman"/>
                <a:ea typeface="+mn-lt"/>
                <a:cs typeface="+mn-cs"/>
              </a:rPr>
              <a:t> أصغر من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n-cs"/>
              </a:rPr>
              <a:t> - </a:t>
            </a:r>
            <a:r>
              <a:rPr lang="ar-EG" sz="2400" b="1">
                <a:solidFill>
                  <a:schemeClr val="tx1"/>
                </a:solidFill>
                <a:latin typeface="Times New Roman"/>
                <a:ea typeface="+mn-lt"/>
                <a:cs typeface="+mn-cs"/>
              </a:rPr>
              <a:t>أقصر من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n-cs"/>
              </a:rPr>
              <a:t> /</a:t>
            </a:r>
            <a:r>
              <a:rPr lang="ar-EG" sz="2400" b="1">
                <a:solidFill>
                  <a:schemeClr val="tx1"/>
                </a:solidFill>
                <a:latin typeface="Times New Roman"/>
                <a:ea typeface="+mn-lt"/>
                <a:cs typeface="+mn-cs"/>
              </a:rPr>
              <a:t> أطول من)</a:t>
            </a:r>
            <a:r>
              <a:rPr lang="ar-EG" sz="2400" b="1">
                <a:solidFill>
                  <a:schemeClr val="tx1"/>
                </a:solidFill>
                <a:ea typeface="+mn-lt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6241936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8337146-5B6B-7A99-8C0E-583E2066D8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730" y="2884281"/>
            <a:ext cx="2368543" cy="260055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171ACE5-1703-46C7-3D6C-D180180AB9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49" y="629126"/>
            <a:ext cx="2204419" cy="17659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27FE1CF-7038-76FF-A8B3-86255F7999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54" t="8258" r="20" b="6598"/>
          <a:stretch/>
        </p:blipFill>
        <p:spPr>
          <a:xfrm>
            <a:off x="6587103" y="3819136"/>
            <a:ext cx="1742267" cy="1471177"/>
          </a:xfrm>
          <a:prstGeom prst="rect">
            <a:avLst/>
          </a:prstGeom>
        </p:spPr>
      </p:pic>
      <p:pic>
        <p:nvPicPr>
          <p:cNvPr id="10" name="Picture 9" descr="A set of cartoon objects&#10;&#10;Description automatically generated">
            <a:extLst>
              <a:ext uri="{FF2B5EF4-FFF2-40B4-BE49-F238E27FC236}">
                <a16:creationId xmlns:a16="http://schemas.microsoft.com/office/drawing/2014/main" id="{31993091-F578-0328-E044-39E6D7F9451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984" r="50832" b="49132"/>
          <a:stretch/>
        </p:blipFill>
        <p:spPr>
          <a:xfrm>
            <a:off x="6083554" y="398504"/>
            <a:ext cx="2400776" cy="2430230"/>
          </a:xfrm>
          <a:prstGeom prst="rect">
            <a:avLst/>
          </a:prstGeom>
        </p:spPr>
      </p:pic>
      <p:pic>
        <p:nvPicPr>
          <p:cNvPr id="11" name="Picture 10" descr="A cartoon of a clock&#10;&#10;Description automatically generated">
            <a:extLst>
              <a:ext uri="{FF2B5EF4-FFF2-40B4-BE49-F238E27FC236}">
                <a16:creationId xmlns:a16="http://schemas.microsoft.com/office/drawing/2014/main" id="{DC742648-6BE6-8934-38E8-5187EEC963E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8765" r="19151" b="-1580"/>
          <a:stretch/>
        </p:blipFill>
        <p:spPr>
          <a:xfrm>
            <a:off x="3381719" y="646513"/>
            <a:ext cx="2052834" cy="1856124"/>
          </a:xfrm>
          <a:prstGeom prst="rect">
            <a:avLst/>
          </a:prstGeom>
        </p:spPr>
      </p:pic>
      <p:pic>
        <p:nvPicPr>
          <p:cNvPr id="12" name="Picture 11" descr="A stack of colorful cubes&#10;&#10;Description automatically generated">
            <a:extLst>
              <a:ext uri="{FF2B5EF4-FFF2-40B4-BE49-F238E27FC236}">
                <a16:creationId xmlns:a16="http://schemas.microsoft.com/office/drawing/2014/main" id="{B0F460A0-F659-45B9-0EA4-830D74501C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5612" y="4013001"/>
            <a:ext cx="2754163" cy="144907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3A524B6-C495-BAB4-7801-305220604625}"/>
              </a:ext>
            </a:extLst>
          </p:cNvPr>
          <p:cNvSpPr/>
          <p:nvPr/>
        </p:nvSpPr>
        <p:spPr>
          <a:xfrm>
            <a:off x="1" y="590985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 rtl="1"/>
            <a:r>
              <a:rPr lang="ar-EG" sz="2300" b="1" u="sng" baseline="0">
                <a:solidFill>
                  <a:schemeClr val="tx1"/>
                </a:solidFill>
                <a:cs typeface="+mj-cs"/>
              </a:rPr>
              <a:t>بند (</a:t>
            </a:r>
            <a:r>
              <a:rPr lang="ar-EG" sz="2300" b="1" u="sng">
                <a:solidFill>
                  <a:schemeClr val="tx1"/>
                </a:solidFill>
                <a:cs typeface="+mj-cs"/>
              </a:rPr>
              <a:t>41</a:t>
            </a:r>
            <a:r>
              <a:rPr lang="ar-EG" sz="2300" b="1" u="sng" baseline="0">
                <a:solidFill>
                  <a:schemeClr val="tx1"/>
                </a:solidFill>
                <a:cs typeface="+mj-cs"/>
              </a:rPr>
              <a:t>)</a:t>
            </a:r>
            <a:r>
              <a:rPr lang="ar-EG" sz="2300" b="1" u="sng">
                <a:solidFill>
                  <a:schemeClr val="tx1"/>
                </a:solidFill>
                <a:cs typeface="+mj-cs"/>
              </a:rPr>
              <a:t> </a:t>
            </a:r>
            <a:r>
              <a:rPr lang="ar-EG" sz="2400" b="1">
                <a:solidFill>
                  <a:schemeClr val="tx1"/>
                </a:solidFill>
                <a:cs typeface="+mj-cs"/>
              </a:rPr>
              <a:t>: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الطفل يتعرف على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الأشكال (</a:t>
            </a:r>
            <a:r>
              <a:rPr lang="ar-SA" sz="2400" b="1">
                <a:solidFill>
                  <a:schemeClr val="tx1"/>
                </a:solidFill>
                <a:latin typeface="Times New Roman"/>
                <a:cs typeface="+mj-cs"/>
              </a:rPr>
              <a:t>النجمة</a:t>
            </a:r>
            <a:r>
              <a:rPr lang="en-US" sz="2400" b="1">
                <a:solidFill>
                  <a:schemeClr val="tx1"/>
                </a:solidFill>
                <a:latin typeface="Times New Roman"/>
                <a:cs typeface="+mj-cs"/>
              </a:rPr>
              <a:t> – </a:t>
            </a:r>
            <a:r>
              <a:rPr lang="ar-SA" sz="2400" b="1">
                <a:solidFill>
                  <a:schemeClr val="tx1"/>
                </a:solidFill>
                <a:latin typeface="Times New Roman"/>
                <a:cs typeface="+mj-cs"/>
              </a:rPr>
              <a:t>الدائرة</a:t>
            </a:r>
            <a:r>
              <a:rPr lang="en-US" sz="2400" b="1">
                <a:solidFill>
                  <a:schemeClr val="tx1"/>
                </a:solidFill>
                <a:latin typeface="Times New Roman"/>
                <a:cs typeface="+mj-cs"/>
              </a:rPr>
              <a:t>- </a:t>
            </a:r>
            <a:r>
              <a:rPr lang="ar-SA" sz="2400" b="1">
                <a:solidFill>
                  <a:schemeClr val="tx1"/>
                </a:solidFill>
                <a:latin typeface="Times New Roman"/>
                <a:cs typeface="+mj-cs"/>
              </a:rPr>
              <a:t>المربع</a:t>
            </a:r>
            <a:r>
              <a:rPr lang="en-US" sz="2400" b="1">
                <a:solidFill>
                  <a:schemeClr val="tx1"/>
                </a:solidFill>
                <a:latin typeface="Times New Roman"/>
                <a:cs typeface="+mj-cs"/>
              </a:rPr>
              <a:t>- </a:t>
            </a:r>
            <a:r>
              <a:rPr lang="ar-SA" sz="2400" b="1">
                <a:solidFill>
                  <a:schemeClr val="tx1"/>
                </a:solidFill>
                <a:latin typeface="Times New Roman"/>
                <a:cs typeface="+mj-cs"/>
              </a:rPr>
              <a:t>المثلث)</a:t>
            </a:r>
            <a:r>
              <a:rPr lang="ar-EG" sz="2400" b="1">
                <a:solidFill>
                  <a:schemeClr val="tx1"/>
                </a:solidFill>
                <a:latin typeface="Calibri"/>
                <a:cs typeface="+mj-cs"/>
              </a:rPr>
              <a:t> </a:t>
            </a:r>
            <a:endParaRPr lang="ar-EG" sz="2400" b="1">
              <a:solidFill>
                <a:schemeClr val="tx1"/>
              </a:solidFill>
              <a:latin typeface="Simplified Arabic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C491C3-D984-7C3A-4F1E-979C4A3AD841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2800" dirty="0">
                <a:solidFill>
                  <a:schemeClr val="tx1"/>
                </a:solidFill>
              </a:rPr>
              <a:t>٣٥</a:t>
            </a:r>
          </a:p>
        </p:txBody>
      </p:sp>
    </p:spTree>
    <p:extLst>
      <p:ext uri="{BB962C8B-B14F-4D97-AF65-F5344CB8AC3E}">
        <p14:creationId xmlns:p14="http://schemas.microsoft.com/office/powerpoint/2010/main" val="22601469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7701E8E-A8D7-7440-0365-D0985A12F5BB}"/>
              </a:ext>
            </a:extLst>
          </p:cNvPr>
          <p:cNvSpPr/>
          <p:nvPr/>
        </p:nvSpPr>
        <p:spPr>
          <a:xfrm>
            <a:off x="4674766" y="5058828"/>
            <a:ext cx="159026" cy="534213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0D6F5E-6050-594D-0ABC-577637D035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234" y="2179732"/>
            <a:ext cx="3019667" cy="163271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A74209C-0ABA-DEF0-924A-956736B9B8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38" t="23436" r="9944" b="24550"/>
          <a:stretch/>
        </p:blipFill>
        <p:spPr>
          <a:xfrm>
            <a:off x="6743319" y="3908044"/>
            <a:ext cx="2217963" cy="17662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249279E-13D5-B1F2-F840-D209B12E34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186" y="3859588"/>
            <a:ext cx="1691490" cy="1914425"/>
          </a:xfrm>
          <a:prstGeom prst="rect">
            <a:avLst/>
          </a:prstGeom>
        </p:spPr>
      </p:pic>
      <p:pic>
        <p:nvPicPr>
          <p:cNvPr id="10" name="Picture 9" descr="A group of cookies with jam&#10;&#10;Description automatically generated">
            <a:extLst>
              <a:ext uri="{FF2B5EF4-FFF2-40B4-BE49-F238E27FC236}">
                <a16:creationId xmlns:a16="http://schemas.microsoft.com/office/drawing/2014/main" id="{58436039-BBC8-1A92-BCE0-FA07CF08A0B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446" b="15038"/>
          <a:stretch/>
        </p:blipFill>
        <p:spPr>
          <a:xfrm>
            <a:off x="3536549" y="1024073"/>
            <a:ext cx="2198711" cy="1511066"/>
          </a:xfrm>
          <a:prstGeom prst="rect">
            <a:avLst/>
          </a:prstGeom>
        </p:spPr>
      </p:pic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0803E0EB-A1AF-5789-0320-7953BF96E9C9}"/>
              </a:ext>
            </a:extLst>
          </p:cNvPr>
          <p:cNvSpPr/>
          <p:nvPr/>
        </p:nvSpPr>
        <p:spPr>
          <a:xfrm>
            <a:off x="4114800" y="3011244"/>
            <a:ext cx="1232452" cy="2146852"/>
          </a:xfrm>
          <a:prstGeom prst="triangle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 descr="A green and white plate with white dots&#10;&#10;Description automatically generated">
            <a:extLst>
              <a:ext uri="{FF2B5EF4-FFF2-40B4-BE49-F238E27FC236}">
                <a16:creationId xmlns:a16="http://schemas.microsoft.com/office/drawing/2014/main" id="{871DD13E-39D3-8E5E-3EAE-7FED6901920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-1991" t="2447" r="1294" b="11538"/>
          <a:stretch/>
        </p:blipFill>
        <p:spPr>
          <a:xfrm>
            <a:off x="5857775" y="647418"/>
            <a:ext cx="2469745" cy="230285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01080E6-7181-D5F4-2650-CF70C71527A4}"/>
              </a:ext>
            </a:extLst>
          </p:cNvPr>
          <p:cNvSpPr/>
          <p:nvPr/>
        </p:nvSpPr>
        <p:spPr>
          <a:xfrm>
            <a:off x="1" y="590985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 rtl="1"/>
            <a:r>
              <a:rPr lang="ar-EG" sz="2300" b="1" u="sng" baseline="0">
                <a:solidFill>
                  <a:schemeClr val="tx1"/>
                </a:solidFill>
                <a:cs typeface="+mj-cs"/>
              </a:rPr>
              <a:t>بند (</a:t>
            </a:r>
            <a:r>
              <a:rPr lang="ar-EG" sz="2300" b="1" u="sng">
                <a:solidFill>
                  <a:schemeClr val="tx1"/>
                </a:solidFill>
                <a:cs typeface="+mj-cs"/>
              </a:rPr>
              <a:t>41</a:t>
            </a:r>
            <a:r>
              <a:rPr lang="ar-EG" sz="2300" b="1" u="sng" baseline="0">
                <a:solidFill>
                  <a:schemeClr val="tx1"/>
                </a:solidFill>
                <a:cs typeface="+mj-cs"/>
              </a:rPr>
              <a:t>)</a:t>
            </a:r>
            <a:r>
              <a:rPr lang="ar-EG" sz="2300" b="1" u="sng">
                <a:solidFill>
                  <a:schemeClr val="tx1"/>
                </a:solidFill>
                <a:cs typeface="+mj-cs"/>
              </a:rPr>
              <a:t> </a:t>
            </a:r>
            <a:r>
              <a:rPr lang="ar-EG" sz="2400" b="1">
                <a:solidFill>
                  <a:schemeClr val="tx1"/>
                </a:solidFill>
                <a:cs typeface="+mj-cs"/>
              </a:rPr>
              <a:t>: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الطفل يتعرف على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الأشكال (</a:t>
            </a:r>
            <a:r>
              <a:rPr lang="ar-SA" sz="2400" b="1">
                <a:solidFill>
                  <a:schemeClr val="tx1"/>
                </a:solidFill>
                <a:latin typeface="Times New Roman"/>
                <a:cs typeface="+mj-cs"/>
              </a:rPr>
              <a:t>النجمة</a:t>
            </a:r>
            <a:r>
              <a:rPr lang="en-US" sz="2400" b="1">
                <a:solidFill>
                  <a:schemeClr val="tx1"/>
                </a:solidFill>
                <a:latin typeface="Times New Roman"/>
                <a:cs typeface="+mj-cs"/>
              </a:rPr>
              <a:t> – </a:t>
            </a:r>
            <a:r>
              <a:rPr lang="ar-SA" sz="2400" b="1">
                <a:solidFill>
                  <a:schemeClr val="tx1"/>
                </a:solidFill>
                <a:latin typeface="Times New Roman"/>
                <a:cs typeface="+mj-cs"/>
              </a:rPr>
              <a:t>الدائرة</a:t>
            </a:r>
            <a:r>
              <a:rPr lang="en-US" sz="2400" b="1">
                <a:solidFill>
                  <a:schemeClr val="tx1"/>
                </a:solidFill>
                <a:latin typeface="Times New Roman"/>
                <a:cs typeface="+mj-cs"/>
              </a:rPr>
              <a:t>- </a:t>
            </a:r>
            <a:r>
              <a:rPr lang="ar-SA" sz="2400" b="1">
                <a:solidFill>
                  <a:schemeClr val="tx1"/>
                </a:solidFill>
                <a:latin typeface="Times New Roman"/>
                <a:cs typeface="+mj-cs"/>
              </a:rPr>
              <a:t>المربع</a:t>
            </a:r>
            <a:r>
              <a:rPr lang="en-US" sz="2400" b="1">
                <a:solidFill>
                  <a:schemeClr val="tx1"/>
                </a:solidFill>
                <a:latin typeface="Times New Roman"/>
                <a:cs typeface="+mj-cs"/>
              </a:rPr>
              <a:t>- </a:t>
            </a:r>
            <a:r>
              <a:rPr lang="ar-SA" sz="2400" b="1">
                <a:solidFill>
                  <a:schemeClr val="tx1"/>
                </a:solidFill>
                <a:latin typeface="Times New Roman"/>
                <a:cs typeface="+mj-cs"/>
              </a:rPr>
              <a:t>المثلث)</a:t>
            </a:r>
            <a:r>
              <a:rPr lang="ar-EG" sz="2400" b="1">
                <a:solidFill>
                  <a:schemeClr val="tx1"/>
                </a:solidFill>
                <a:cs typeface="+mj-cs"/>
              </a:rPr>
              <a:t> </a:t>
            </a:r>
            <a:endParaRPr lang="ar-EG" sz="2400" b="1">
              <a:solidFill>
                <a:schemeClr val="tx1"/>
              </a:solidFill>
              <a:latin typeface="Simplified Arabic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FE798D-9972-31CC-D00A-9E271B423AEC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 dirty="0">
                <a:solidFill>
                  <a:srgbClr val="000000"/>
                </a:solidFill>
              </a:rPr>
              <a:t>٣٦</a:t>
            </a:r>
          </a:p>
        </p:txBody>
      </p:sp>
      <p:pic>
        <p:nvPicPr>
          <p:cNvPr id="9" name="Picture 8" descr="A set of cartoon objects&#10;&#10;Description automatically generated">
            <a:extLst>
              <a:ext uri="{FF2B5EF4-FFF2-40B4-BE49-F238E27FC236}">
                <a16:creationId xmlns:a16="http://schemas.microsoft.com/office/drawing/2014/main" id="{E1AAD491-5A92-1E7A-9F08-C9912F759D8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984" r="50832" b="49132"/>
          <a:stretch/>
        </p:blipFill>
        <p:spPr>
          <a:xfrm>
            <a:off x="145706" y="283485"/>
            <a:ext cx="2213870" cy="2286457"/>
          </a:xfrm>
          <a:prstGeom prst="rect">
            <a:avLst/>
          </a:prstGeom>
        </p:spPr>
      </p:pic>
      <p:pic>
        <p:nvPicPr>
          <p:cNvPr id="4" name="Picture 3" descr="A red star with a white background&#10;&#10;Description automatically generated">
            <a:extLst>
              <a:ext uri="{FF2B5EF4-FFF2-40B4-BE49-F238E27FC236}">
                <a16:creationId xmlns:a16="http://schemas.microsoft.com/office/drawing/2014/main" id="{1E72B1B8-7777-6F46-4412-FC9215D792E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-1739" b="8696"/>
          <a:stretch/>
        </p:blipFill>
        <p:spPr>
          <a:xfrm>
            <a:off x="5356090" y="2930374"/>
            <a:ext cx="1607135" cy="1519033"/>
          </a:xfrm>
          <a:prstGeom prst="rect">
            <a:avLst/>
          </a:prstGeom>
        </p:spPr>
      </p:pic>
      <p:pic>
        <p:nvPicPr>
          <p:cNvPr id="11" name="Picture 10" descr="A star shaped cookie with frosting&#10;&#10;Description automatically generated">
            <a:extLst>
              <a:ext uri="{FF2B5EF4-FFF2-40B4-BE49-F238E27FC236}">
                <a16:creationId xmlns:a16="http://schemas.microsoft.com/office/drawing/2014/main" id="{B31E807D-F140-5806-BB4A-42DAAEE6E18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-836" r="-2290" b="7619"/>
          <a:stretch/>
        </p:blipFill>
        <p:spPr>
          <a:xfrm>
            <a:off x="445330" y="4021004"/>
            <a:ext cx="1280514" cy="1308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0771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EF0CE78-B5B2-D10B-FEF0-122EBA5577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558" y="2118093"/>
            <a:ext cx="2923839" cy="349816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8C3FED5-C3C7-C4FC-E60D-01215C771A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800" y="393717"/>
            <a:ext cx="1407680" cy="132239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1330870-C1D8-0790-99E9-33B40334BAF9}"/>
              </a:ext>
            </a:extLst>
          </p:cNvPr>
          <p:cNvSpPr/>
          <p:nvPr/>
        </p:nvSpPr>
        <p:spPr>
          <a:xfrm>
            <a:off x="1" y="590985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 rtl="1"/>
            <a:r>
              <a:rPr lang="ar-EG" sz="2400" b="1" u="sng" baseline="0">
                <a:solidFill>
                  <a:srgbClr val="000000"/>
                </a:solidFill>
                <a:cs typeface="+mj-cs"/>
              </a:rPr>
              <a:t>بند (</a:t>
            </a:r>
            <a:r>
              <a:rPr lang="ar-EG" sz="2400" b="1" u="sng">
                <a:solidFill>
                  <a:srgbClr val="000000"/>
                </a:solidFill>
                <a:cs typeface="+mj-cs"/>
              </a:rPr>
              <a:t>42</a:t>
            </a:r>
            <a:r>
              <a:rPr lang="ar-EG" sz="2400" b="1" u="sng" baseline="0">
                <a:solidFill>
                  <a:srgbClr val="000000"/>
                </a:solidFill>
                <a:cs typeface="+mj-cs"/>
              </a:rPr>
              <a:t>)</a:t>
            </a:r>
            <a:r>
              <a:rPr lang="ar-EG" sz="2400" b="1" u="sng">
                <a:solidFill>
                  <a:srgbClr val="000000"/>
                </a:solidFill>
                <a:cs typeface="+mj-cs"/>
              </a:rPr>
              <a:t> </a:t>
            </a:r>
            <a:r>
              <a:rPr lang="ar-EG" sz="2400" b="1" baseline="0">
                <a:solidFill>
                  <a:srgbClr val="000000"/>
                </a:solidFill>
                <a:cs typeface="+mj-cs"/>
              </a:rPr>
              <a:t>:</a:t>
            </a:r>
            <a:r>
              <a:rPr lang="ar-EG" sz="2400" b="1">
                <a:solidFill>
                  <a:srgbClr val="000000"/>
                </a:solidFill>
                <a:latin typeface="Calibri"/>
                <a:ea typeface="+mn-lt"/>
                <a:cs typeface="+mj-cs"/>
              </a:rPr>
              <a:t> الطفل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يفهم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ويتعرف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على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الأشياء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من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خلال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وصفها</a:t>
            </a:r>
            <a:endParaRPr lang="ar-EG" sz="2400" b="1">
              <a:solidFill>
                <a:srgbClr val="000000"/>
              </a:solidFill>
              <a:latin typeface="Calibri"/>
              <a:ea typeface="Calibri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866772-94C7-CF1F-2BBA-E7241F554AE9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2800" dirty="0">
                <a:solidFill>
                  <a:srgbClr val="000000"/>
                </a:solidFill>
              </a:rPr>
              <a:t>٣٧</a:t>
            </a:r>
          </a:p>
        </p:txBody>
      </p:sp>
      <p:pic>
        <p:nvPicPr>
          <p:cNvPr id="9" name="Picture 8" descr="A cartoon rabbit holding a carrot&#10;&#10;Description automatically generated">
            <a:extLst>
              <a:ext uri="{FF2B5EF4-FFF2-40B4-BE49-F238E27FC236}">
                <a16:creationId xmlns:a16="http://schemas.microsoft.com/office/drawing/2014/main" id="{ACB9B968-CA44-7F17-BE59-E5C24D8C41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062" y="2408296"/>
            <a:ext cx="1932354" cy="3297588"/>
          </a:xfrm>
          <a:prstGeom prst="rect">
            <a:avLst/>
          </a:prstGeom>
        </p:spPr>
      </p:pic>
      <p:pic>
        <p:nvPicPr>
          <p:cNvPr id="6" name="Picture 5" descr="A cartoon of a dog&#10;&#10;Description automatically generated">
            <a:extLst>
              <a:ext uri="{FF2B5EF4-FFF2-40B4-BE49-F238E27FC236}">
                <a16:creationId xmlns:a16="http://schemas.microsoft.com/office/drawing/2014/main" id="{25F409E5-14CA-1A7A-AC77-3606E9B0ED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0933" y="418603"/>
            <a:ext cx="1422954" cy="1701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3731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driving a truck&#10;&#10;Description automatically generated">
            <a:extLst>
              <a:ext uri="{FF2B5EF4-FFF2-40B4-BE49-F238E27FC236}">
                <a16:creationId xmlns:a16="http://schemas.microsoft.com/office/drawing/2014/main" id="{DF04D7F5-75C4-EE80-EEB7-563D484EB3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2139" y="1933255"/>
            <a:ext cx="3094009" cy="297898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66DB330-BCB8-AF79-B8B0-ADAD874137C8}"/>
              </a:ext>
            </a:extLst>
          </p:cNvPr>
          <p:cNvSpPr/>
          <p:nvPr/>
        </p:nvSpPr>
        <p:spPr>
          <a:xfrm flipH="1">
            <a:off x="230930" y="249419"/>
            <a:ext cx="8627751" cy="5648963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>
              <a:solidFill>
                <a:srgbClr val="00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7F2AA70-F4FB-F258-939C-EA2B09689614}"/>
              </a:ext>
            </a:extLst>
          </p:cNvPr>
          <p:cNvSpPr/>
          <p:nvPr/>
        </p:nvSpPr>
        <p:spPr>
          <a:xfrm>
            <a:off x="1" y="5909857"/>
            <a:ext cx="9144000" cy="55630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571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/>
            <a:r>
              <a:rPr lang="ar-EG" sz="2400" b="1" u="sng" baseline="0">
                <a:solidFill>
                  <a:schemeClr val="tx1"/>
                </a:solidFill>
                <a:cs typeface="+mj-cs"/>
              </a:rPr>
              <a:t>بند (</a:t>
            </a:r>
            <a:r>
              <a:rPr lang="ar-EG" sz="2400" b="1" u="sng">
                <a:solidFill>
                  <a:schemeClr val="tx1"/>
                </a:solidFill>
                <a:cs typeface="+mj-cs"/>
              </a:rPr>
              <a:t>43</a:t>
            </a:r>
            <a:r>
              <a:rPr lang="ar-EG" sz="2400" b="1" u="sng" baseline="0">
                <a:solidFill>
                  <a:schemeClr val="tx1"/>
                </a:solidFill>
                <a:cs typeface="+mj-cs"/>
              </a:rPr>
              <a:t>)</a:t>
            </a:r>
            <a:r>
              <a:rPr lang="ar-EG" sz="2400" b="1" u="sng">
                <a:solidFill>
                  <a:schemeClr val="tx1"/>
                </a:solidFill>
                <a:cs typeface="+mj-cs"/>
              </a:rPr>
              <a:t> مثال </a:t>
            </a:r>
            <a:r>
              <a:rPr lang="ar-EG" sz="2400" b="1" baseline="0">
                <a:solidFill>
                  <a:schemeClr val="tx1"/>
                </a:solidFill>
                <a:cs typeface="+mj-cs"/>
              </a:rPr>
              <a:t>:</a:t>
            </a:r>
            <a:r>
              <a:rPr lang="ar-EG" sz="2400" b="1">
                <a:solidFill>
                  <a:schemeClr val="tx1"/>
                </a:solidFill>
                <a:latin typeface="Calibri"/>
                <a:ea typeface="+mn-lt"/>
                <a:cs typeface="+mj-cs"/>
              </a:rPr>
              <a:t> الطفل </a:t>
            </a:r>
            <a:r>
              <a:rPr lang="ar-EG" sz="2400" b="1">
                <a:solidFill>
                  <a:schemeClr val="tx1"/>
                </a:solidFill>
                <a:latin typeface="Simplified Arabic"/>
                <a:ea typeface="+mn-lt"/>
                <a:cs typeface="+mj-cs"/>
              </a:rPr>
              <a:t>يستطيع فهم المهن</a:t>
            </a:r>
            <a:endParaRPr lang="ar-EG" sz="2400" b="1">
              <a:solidFill>
                <a:schemeClr val="tx1"/>
              </a:solidFill>
              <a:latin typeface="Calibri"/>
              <a:ea typeface="Calibri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BB5D0D-30BA-2AF5-08BD-093A037BAE1F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٣٨</a:t>
            </a:r>
            <a:endParaRPr lang="ar-SA" sz="2800" dirty="0">
              <a:solidFill>
                <a:schemeClr val="tx1"/>
              </a:solidFill>
            </a:endParaRPr>
          </a:p>
        </p:txBody>
      </p:sp>
      <p:pic>
        <p:nvPicPr>
          <p:cNvPr id="7" name="Picture 6" descr="A person in a chef&amp;#39;s hat cutting vegetables&#10;&#10;Description automatically generated">
            <a:extLst>
              <a:ext uri="{FF2B5EF4-FFF2-40B4-BE49-F238E27FC236}">
                <a16:creationId xmlns:a16="http://schemas.microsoft.com/office/drawing/2014/main" id="{38B28195-907C-40F9-8548-0C2A5E1E57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184" y="1795463"/>
            <a:ext cx="3238500" cy="326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514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rtoon doctor holding a clipboard&#10;&#10;Description automatically generated">
            <a:extLst>
              <a:ext uri="{FF2B5EF4-FFF2-40B4-BE49-F238E27FC236}">
                <a16:creationId xmlns:a16="http://schemas.microsoft.com/office/drawing/2014/main" id="{EAD145EC-BB60-66E3-991B-B06CFB8445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012" y="874862"/>
            <a:ext cx="2847975" cy="46482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726244D-1DA4-AA5B-69B1-0744BDAD921B}"/>
              </a:ext>
            </a:extLst>
          </p:cNvPr>
          <p:cNvSpPr/>
          <p:nvPr/>
        </p:nvSpPr>
        <p:spPr>
          <a:xfrm>
            <a:off x="1" y="590985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/>
            <a:r>
              <a:rPr lang="ar-EG" sz="2400" b="1" u="sng">
                <a:solidFill>
                  <a:schemeClr val="tx1"/>
                </a:solidFill>
                <a:latin typeface="Calibri"/>
                <a:ea typeface="Calibri"/>
                <a:cs typeface="+mj-cs"/>
              </a:rPr>
              <a:t>بند (43) </a:t>
            </a:r>
            <a:r>
              <a:rPr lang="ar-EG" sz="2400" b="1">
                <a:solidFill>
                  <a:schemeClr val="tx1"/>
                </a:solidFill>
                <a:latin typeface="Calibri"/>
                <a:ea typeface="Calibri"/>
                <a:cs typeface="+mj-cs"/>
              </a:rPr>
              <a:t>: الطفل </a:t>
            </a:r>
            <a:r>
              <a:rPr lang="ar-EG" sz="2400" b="1">
                <a:solidFill>
                  <a:schemeClr val="tx1"/>
                </a:solidFill>
                <a:latin typeface="Simplified Arabic"/>
                <a:ea typeface="Calibri"/>
                <a:cs typeface="+mj-cs"/>
              </a:rPr>
              <a:t>يستطيع فهم المهن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9FA950-C81B-60FC-DEE7-C86A24A7057F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٣٩</a:t>
            </a:r>
          </a:p>
        </p:txBody>
      </p:sp>
      <p:pic>
        <p:nvPicPr>
          <p:cNvPr id="8" name="Picture 7" descr="A person wearing a hard hat and holding a saw&#10;&#10;Description automatically generated">
            <a:extLst>
              <a:ext uri="{FF2B5EF4-FFF2-40B4-BE49-F238E27FC236}">
                <a16:creationId xmlns:a16="http://schemas.microsoft.com/office/drawing/2014/main" id="{0CBAC0F6-21B1-B54A-9EAA-974D2C4946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434854" y="1819296"/>
            <a:ext cx="4068791" cy="3217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4777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cutting meat with goat&#10;&#10;Description automatically generated">
            <a:extLst>
              <a:ext uri="{FF2B5EF4-FFF2-40B4-BE49-F238E27FC236}">
                <a16:creationId xmlns:a16="http://schemas.microsoft.com/office/drawing/2014/main" id="{380C1FC4-F897-8E50-07BD-86A7319B43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612" y="948128"/>
            <a:ext cx="3844016" cy="382963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41CC2DA-BC35-0326-CFF4-22F2E80DA903}"/>
              </a:ext>
            </a:extLst>
          </p:cNvPr>
          <p:cNvSpPr/>
          <p:nvPr/>
        </p:nvSpPr>
        <p:spPr>
          <a:xfrm>
            <a:off x="1" y="590985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/>
            <a:r>
              <a:rPr lang="ar-EG" sz="2400" b="1" u="sng">
                <a:solidFill>
                  <a:schemeClr val="tx1"/>
                </a:solidFill>
                <a:ea typeface="Calibri"/>
              </a:rPr>
              <a:t>بند (43) </a:t>
            </a:r>
            <a:r>
              <a:rPr lang="ar-EG" sz="2400" b="1">
                <a:solidFill>
                  <a:schemeClr val="tx1"/>
                </a:solidFill>
                <a:ea typeface="Calibri"/>
              </a:rPr>
              <a:t>: الطفل </a:t>
            </a:r>
            <a:r>
              <a:rPr lang="ar-EG" sz="2400" b="1">
                <a:solidFill>
                  <a:schemeClr val="tx1"/>
                </a:solidFill>
                <a:latin typeface="Simplified Arabic"/>
                <a:ea typeface="Calibri"/>
                <a:cs typeface="+mn-cs"/>
              </a:rPr>
              <a:t>يستطيع فهم المهن</a:t>
            </a:r>
          </a:p>
        </p:txBody>
      </p:sp>
      <p:pic>
        <p:nvPicPr>
          <p:cNvPr id="2" name="Picture 1" descr="A cartoon of a soldier holding an object&#10;&#10;Description automatically generated">
            <a:extLst>
              <a:ext uri="{FF2B5EF4-FFF2-40B4-BE49-F238E27FC236}">
                <a16:creationId xmlns:a16="http://schemas.microsoft.com/office/drawing/2014/main" id="{9A63316D-CB88-DC58-25D0-37093F1C57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256" r="6686" b="581"/>
          <a:stretch/>
        </p:blipFill>
        <p:spPr>
          <a:xfrm>
            <a:off x="5036749" y="616070"/>
            <a:ext cx="3473706" cy="4907515"/>
          </a:xfrm>
          <a:prstGeom prst="rect">
            <a:avLst/>
          </a:prstGeom>
        </p:spPr>
      </p:pic>
      <p:sp>
        <p:nvSpPr>
          <p:cNvPr id="6" name="TextBox 20">
            <a:extLst>
              <a:ext uri="{FF2B5EF4-FFF2-40B4-BE49-F238E27FC236}">
                <a16:creationId xmlns:a16="http://schemas.microsoft.com/office/drawing/2014/main" id="{8F7FE205-F190-B57F-F178-CCCC2A15C98D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ctr"/>
            <a:r>
              <a:rPr lang="en-GB" sz="2800" dirty="0">
                <a:solidFill>
                  <a:schemeClr val="tx1"/>
                </a:solidFill>
              </a:rPr>
              <a:t>٤٠</a:t>
            </a:r>
          </a:p>
        </p:txBody>
      </p:sp>
    </p:spTree>
    <p:extLst>
      <p:ext uri="{BB962C8B-B14F-4D97-AF65-F5344CB8AC3E}">
        <p14:creationId xmlns:p14="http://schemas.microsoft.com/office/powerpoint/2010/main" val="4756364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736C03-119C-44A6-15E3-E73AC149BF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A8F226-444D-D25F-1CEF-95FBEE34EF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5" r="1800" b="18462"/>
          <a:stretch/>
        </p:blipFill>
        <p:spPr>
          <a:xfrm>
            <a:off x="211599" y="1185049"/>
            <a:ext cx="8604871" cy="381094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8653093-B484-355D-3E8A-AE9A427ED730}"/>
              </a:ext>
            </a:extLst>
          </p:cNvPr>
          <p:cNvSpPr/>
          <p:nvPr/>
        </p:nvSpPr>
        <p:spPr>
          <a:xfrm>
            <a:off x="8952598" y="100639"/>
            <a:ext cx="186006" cy="582934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7175A47-3BC3-EFF2-CEC8-518865596123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2800" dirty="0">
                <a:solidFill>
                  <a:srgbClr val="000000"/>
                </a:solidFill>
              </a:rPr>
              <a:t>٤١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9F8432-1F2D-7B75-5DD0-506398CBE0E2}"/>
              </a:ext>
            </a:extLst>
          </p:cNvPr>
          <p:cNvSpPr/>
          <p:nvPr/>
        </p:nvSpPr>
        <p:spPr>
          <a:xfrm flipV="1">
            <a:off x="-14378" y="16171"/>
            <a:ext cx="9143999" cy="18780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8D7BB87-75CD-C9BF-8CC1-CA9425E3D3DF}"/>
              </a:ext>
            </a:extLst>
          </p:cNvPr>
          <p:cNvSpPr/>
          <p:nvPr/>
        </p:nvSpPr>
        <p:spPr>
          <a:xfrm>
            <a:off x="4495617" y="186904"/>
            <a:ext cx="200384" cy="598749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B124087-8E18-E736-1BF1-7DFA567AA790}"/>
              </a:ext>
            </a:extLst>
          </p:cNvPr>
          <p:cNvSpPr/>
          <p:nvPr/>
        </p:nvSpPr>
        <p:spPr>
          <a:xfrm>
            <a:off x="-3618" y="103708"/>
            <a:ext cx="186006" cy="582934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9BDDBC-0DC1-D2DF-E2A9-D1BB1280B752}"/>
              </a:ext>
            </a:extLst>
          </p:cNvPr>
          <p:cNvSpPr/>
          <p:nvPr/>
        </p:nvSpPr>
        <p:spPr>
          <a:xfrm>
            <a:off x="-14376" y="5895480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 rtl="1"/>
            <a:r>
              <a:rPr lang="ar-EG" sz="2400" b="1" u="sng" baseline="0">
                <a:solidFill>
                  <a:srgbClr val="000000"/>
                </a:solidFill>
                <a:cs typeface="Calibri"/>
              </a:rPr>
              <a:t>بند (</a:t>
            </a:r>
            <a:r>
              <a:rPr lang="ar-EG" sz="2400" b="1" u="sng">
                <a:solidFill>
                  <a:srgbClr val="000000"/>
                </a:solidFill>
                <a:cs typeface="Calibri"/>
              </a:rPr>
              <a:t>44</a:t>
            </a:r>
            <a:r>
              <a:rPr lang="ar-EG" sz="2400" b="1" u="sng" baseline="0">
                <a:solidFill>
                  <a:srgbClr val="000000"/>
                </a:solidFill>
                <a:cs typeface="Calibri"/>
              </a:rPr>
              <a:t>)</a:t>
            </a:r>
            <a:r>
              <a:rPr lang="ar-EG" sz="2400" b="1" baseline="0">
                <a:solidFill>
                  <a:srgbClr val="000000"/>
                </a:solidFill>
                <a:cs typeface="Calibri"/>
              </a:rPr>
              <a:t> :</a:t>
            </a:r>
            <a:r>
              <a:rPr lang="ar-EG" sz="2400" b="1">
                <a:solidFill>
                  <a:srgbClr val="000000"/>
                </a:solidFill>
                <a:latin typeface="Calibri"/>
                <a:ea typeface="+mn-lt"/>
                <a:cs typeface="Calibri"/>
              </a:rPr>
              <a:t> الطفل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Times New Roman"/>
              </a:rPr>
              <a:t>يستطيع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n-lt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Times New Roman"/>
              </a:rPr>
              <a:t>إدراك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n-lt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Times New Roman"/>
              </a:rPr>
              <a:t>مفهوم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n-lt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Times New Roman"/>
              </a:rPr>
              <a:t>الوقت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n-lt"/>
              </a:rPr>
              <a:t> (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Times New Roman"/>
              </a:rPr>
              <a:t>ليل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n-lt"/>
              </a:rPr>
              <a:t>،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Times New Roman"/>
              </a:rPr>
              <a:t>نهار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n-lt"/>
              </a:rPr>
              <a:t>)</a:t>
            </a:r>
            <a:endParaRPr lang="ar-EG" sz="2400" b="1">
              <a:solidFill>
                <a:srgbClr val="000000"/>
              </a:solidFill>
              <a:latin typeface="Simplified Arabic"/>
              <a:ea typeface="Calibri"/>
              <a:cs typeface="Simplified Arabic"/>
            </a:endParaRPr>
          </a:p>
        </p:txBody>
      </p:sp>
    </p:spTree>
    <p:extLst>
      <p:ext uri="{BB962C8B-B14F-4D97-AF65-F5344CB8AC3E}">
        <p14:creationId xmlns:p14="http://schemas.microsoft.com/office/powerpoint/2010/main" val="265963086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AF01E-9695-C8DC-99E1-7B1FF2AA7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07815BF-46F0-F800-C82D-0EE54405AEB5}"/>
              </a:ext>
            </a:extLst>
          </p:cNvPr>
          <p:cNvSpPr/>
          <p:nvPr/>
        </p:nvSpPr>
        <p:spPr>
          <a:xfrm>
            <a:off x="1" y="590985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 rtl="1"/>
            <a:r>
              <a:rPr lang="ar-EG" sz="2400" b="1" u="sng">
                <a:solidFill>
                  <a:schemeClr val="tx1"/>
                </a:solidFill>
                <a:latin typeface="Calibri"/>
                <a:ea typeface="Calibri"/>
                <a:cs typeface="+mj-cs"/>
              </a:rPr>
              <a:t>بند (45) </a:t>
            </a:r>
            <a:r>
              <a:rPr lang="ar-EG" sz="2400" b="1">
                <a:solidFill>
                  <a:schemeClr val="tx1"/>
                </a:solidFill>
                <a:latin typeface="Calibri"/>
                <a:ea typeface="Calibri"/>
                <a:cs typeface="+mj-cs"/>
              </a:rPr>
              <a:t>: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Calibri"/>
                <a:cs typeface="+mj-cs"/>
              </a:rPr>
              <a:t>الطفل يتعرف و يشير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Calibri"/>
                <a:cs typeface="+mj-cs"/>
              </a:rPr>
              <a:t>إلى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Calibri"/>
                <a:cs typeface="+mj-cs"/>
              </a:rPr>
              <a:t>الحروف الصحيحة</a:t>
            </a:r>
            <a:r>
              <a:rPr lang="ar-EG" sz="2400" b="1">
                <a:solidFill>
                  <a:schemeClr val="tx1"/>
                </a:solidFill>
                <a:latin typeface="Calibri"/>
                <a:ea typeface="Calibri"/>
                <a:cs typeface="+mj-cs"/>
              </a:rPr>
              <a:t> </a:t>
            </a:r>
            <a:endParaRPr lang="ar-EG" sz="2400" b="1">
              <a:solidFill>
                <a:schemeClr val="tx1"/>
              </a:solidFill>
              <a:latin typeface="Simplified Arabic"/>
              <a:ea typeface="Calibri"/>
              <a:cs typeface="+mj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52BF5D-078F-8D87-F5EB-8BF01080F574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٤٢</a:t>
            </a:r>
            <a:endParaRPr lang="ar-SA" sz="2800" dirty="0">
              <a:solidFill>
                <a:schemeClr val="tx1"/>
              </a:solidFill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38C2EB4-E082-061D-0180-8B6C9B3706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2876" y="642813"/>
            <a:ext cx="9149750" cy="4924425"/>
          </a:xfrm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8000" b="1">
                <a:solidFill>
                  <a:srgbClr val="FF0000"/>
                </a:solidFill>
                <a:latin typeface="Noto Naskh Arabic UI"/>
                <a:ea typeface="Calibri"/>
                <a:cs typeface="Calibri"/>
              </a:rPr>
              <a:t>أ  </a:t>
            </a:r>
            <a:r>
              <a:rPr lang="en-US" sz="8000" b="1">
                <a:solidFill>
                  <a:srgbClr val="00B050"/>
                </a:solidFill>
                <a:latin typeface="Noto Naskh Arabic UI"/>
                <a:ea typeface="Calibri"/>
                <a:cs typeface="Calibri"/>
              </a:rPr>
              <a:t>ب</a:t>
            </a:r>
            <a:r>
              <a:rPr lang="en-US" sz="8000" b="1">
                <a:solidFill>
                  <a:srgbClr val="040C28"/>
                </a:solidFill>
                <a:latin typeface="Noto Naskh Arabic UI"/>
                <a:ea typeface="Calibri"/>
                <a:cs typeface="Calibri"/>
              </a:rPr>
              <a:t>  </a:t>
            </a:r>
            <a:r>
              <a:rPr lang="en-US" sz="8000" b="1">
                <a:solidFill>
                  <a:srgbClr val="7030A0"/>
                </a:solidFill>
                <a:latin typeface="Noto Naskh Arabic UI"/>
                <a:ea typeface="Calibri"/>
                <a:cs typeface="Calibri"/>
              </a:rPr>
              <a:t>ت</a:t>
            </a:r>
            <a:r>
              <a:rPr lang="en-US" sz="8000" b="1">
                <a:solidFill>
                  <a:srgbClr val="040C28"/>
                </a:solidFill>
                <a:latin typeface="Noto Naskh Arabic UI"/>
                <a:ea typeface="Calibri"/>
                <a:cs typeface="Calibri"/>
              </a:rPr>
              <a:t>  </a:t>
            </a:r>
            <a:r>
              <a:rPr lang="en-US" sz="8000" b="1">
                <a:solidFill>
                  <a:srgbClr val="F63BC5"/>
                </a:solidFill>
                <a:latin typeface="Noto Naskh Arabic UI"/>
                <a:ea typeface="Calibri"/>
                <a:cs typeface="Calibri"/>
              </a:rPr>
              <a:t>ث</a:t>
            </a:r>
            <a:r>
              <a:rPr lang="en-US" sz="8000" b="1">
                <a:solidFill>
                  <a:srgbClr val="040C28"/>
                </a:solidFill>
                <a:latin typeface="Noto Naskh Arabic UI"/>
                <a:ea typeface="Calibri"/>
                <a:cs typeface="Calibri"/>
              </a:rPr>
              <a:t>   </a:t>
            </a:r>
            <a:r>
              <a:rPr lang="en-US" sz="8000" b="1">
                <a:solidFill>
                  <a:srgbClr val="FF0000"/>
                </a:solidFill>
                <a:latin typeface="Noto Naskh Arabic UI"/>
                <a:ea typeface="Calibri"/>
                <a:cs typeface="Calibri"/>
              </a:rPr>
              <a:t>ج  </a:t>
            </a:r>
            <a:r>
              <a:rPr lang="en-US" sz="8000" b="1">
                <a:solidFill>
                  <a:srgbClr val="040C28"/>
                </a:solidFill>
                <a:latin typeface="Noto Naskh Arabic UI"/>
                <a:ea typeface="Calibri"/>
                <a:cs typeface="Calibri"/>
              </a:rPr>
              <a:t> </a:t>
            </a:r>
            <a:r>
              <a:rPr lang="en-US" sz="8000" b="1">
                <a:solidFill>
                  <a:srgbClr val="00B050"/>
                </a:solidFill>
                <a:latin typeface="Noto Naskh Arabic UI"/>
                <a:ea typeface="Calibri"/>
                <a:cs typeface="Calibri"/>
              </a:rPr>
              <a:t>ح</a:t>
            </a:r>
            <a:r>
              <a:rPr lang="en-US" sz="8000" b="1">
                <a:solidFill>
                  <a:srgbClr val="040C28"/>
                </a:solidFill>
                <a:latin typeface="Noto Naskh Arabic UI"/>
                <a:ea typeface="Calibri"/>
                <a:cs typeface="Calibri"/>
              </a:rPr>
              <a:t>   </a:t>
            </a:r>
            <a:r>
              <a:rPr lang="en-US" sz="8000" b="1">
                <a:solidFill>
                  <a:srgbClr val="00B0F0"/>
                </a:solidFill>
                <a:latin typeface="Noto Naskh Arabic UI"/>
                <a:ea typeface="Calibri"/>
                <a:cs typeface="Calibri"/>
              </a:rPr>
              <a:t>خ</a:t>
            </a:r>
            <a:r>
              <a:rPr lang="en-US" sz="8000" b="1">
                <a:solidFill>
                  <a:srgbClr val="040C28"/>
                </a:solidFill>
                <a:latin typeface="Noto Naskh Arabic UI"/>
                <a:ea typeface="Calibri"/>
                <a:cs typeface="Calibri"/>
              </a:rPr>
              <a:t> </a:t>
            </a:r>
            <a:endParaRPr lang="en-US" sz="8000" b="1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ctr"/>
            <a:r>
              <a:rPr lang="en-US" sz="8000">
                <a:solidFill>
                  <a:srgbClr val="7030A0"/>
                </a:solidFill>
              </a:rPr>
              <a:t>د  </a:t>
            </a:r>
            <a:r>
              <a:rPr lang="en-US" sz="8000">
                <a:solidFill>
                  <a:srgbClr val="00B050"/>
                </a:solidFill>
              </a:rPr>
              <a:t>ذ   </a:t>
            </a:r>
            <a:r>
              <a:rPr lang="en-US" sz="8000">
                <a:solidFill>
                  <a:srgbClr val="F63BC5"/>
                </a:solidFill>
              </a:rPr>
              <a:t>ر   </a:t>
            </a:r>
            <a:r>
              <a:rPr lang="en-US" sz="8000">
                <a:solidFill>
                  <a:srgbClr val="00B0F0"/>
                </a:solidFill>
              </a:rPr>
              <a:t>ز  </a:t>
            </a:r>
            <a:r>
              <a:rPr lang="en-US" sz="8000">
                <a:solidFill>
                  <a:srgbClr val="7030A0"/>
                </a:solidFill>
              </a:rPr>
              <a:t>س   </a:t>
            </a:r>
            <a:r>
              <a:rPr lang="en-US" sz="8000">
                <a:solidFill>
                  <a:srgbClr val="FF0000"/>
                </a:solidFill>
              </a:rPr>
              <a:t>ش   </a:t>
            </a:r>
            <a:r>
              <a:rPr lang="en-US" sz="8000">
                <a:solidFill>
                  <a:srgbClr val="7030A0"/>
                </a:solidFill>
              </a:rPr>
              <a:t>ص</a:t>
            </a:r>
            <a:endParaRPr lang="en-US" sz="8000">
              <a:solidFill>
                <a:srgbClr val="7030A0"/>
              </a:solidFill>
              <a:ea typeface="Calibri"/>
              <a:cs typeface="Calibri"/>
            </a:endParaRPr>
          </a:p>
          <a:p>
            <a:pPr algn="ctr"/>
            <a:r>
              <a:rPr lang="en-US" sz="8000"/>
              <a:t> </a:t>
            </a:r>
            <a:r>
              <a:rPr lang="en-US" sz="8000">
                <a:solidFill>
                  <a:srgbClr val="00B0F0"/>
                </a:solidFill>
              </a:rPr>
              <a:t>ض </a:t>
            </a:r>
            <a:r>
              <a:rPr lang="en-US" sz="8000">
                <a:solidFill>
                  <a:srgbClr val="FF0000"/>
                </a:solidFill>
              </a:rPr>
              <a:t>ط  </a:t>
            </a:r>
            <a:r>
              <a:rPr lang="en-US" sz="8000">
                <a:solidFill>
                  <a:srgbClr val="7030A0"/>
                </a:solidFill>
              </a:rPr>
              <a:t>ظ  </a:t>
            </a:r>
            <a:r>
              <a:rPr lang="en-US" sz="8000">
                <a:solidFill>
                  <a:srgbClr val="FF0000"/>
                </a:solidFill>
              </a:rPr>
              <a:t>ع</a:t>
            </a:r>
            <a:r>
              <a:rPr lang="en-US" sz="8000"/>
              <a:t>   </a:t>
            </a:r>
            <a:r>
              <a:rPr lang="en-US" sz="8000">
                <a:solidFill>
                  <a:schemeClr val="accent6"/>
                </a:solidFill>
              </a:rPr>
              <a:t>غ   </a:t>
            </a:r>
            <a:r>
              <a:rPr lang="en-US" sz="8000">
                <a:solidFill>
                  <a:srgbClr val="00B050"/>
                </a:solidFill>
              </a:rPr>
              <a:t>ف   </a:t>
            </a:r>
            <a:r>
              <a:rPr lang="en-US" sz="8000">
                <a:solidFill>
                  <a:srgbClr val="F63BC5"/>
                </a:solidFill>
              </a:rPr>
              <a:t>ق</a:t>
            </a:r>
            <a:endParaRPr lang="en-US" sz="8000">
              <a:solidFill>
                <a:srgbClr val="F63BC5"/>
              </a:solidFill>
              <a:ea typeface="Calibri"/>
              <a:cs typeface="Calibri"/>
            </a:endParaRPr>
          </a:p>
          <a:p>
            <a:pPr algn="ctr"/>
            <a:r>
              <a:rPr lang="en-US" sz="8000"/>
              <a:t> </a:t>
            </a:r>
            <a:r>
              <a:rPr lang="en-US" sz="8000">
                <a:solidFill>
                  <a:srgbClr val="7030A0"/>
                </a:solidFill>
              </a:rPr>
              <a:t>ك  </a:t>
            </a:r>
            <a:r>
              <a:rPr lang="en-US" sz="8000">
                <a:solidFill>
                  <a:srgbClr val="00B050"/>
                </a:solidFill>
              </a:rPr>
              <a:t>ل   </a:t>
            </a:r>
            <a:r>
              <a:rPr lang="en-US" sz="8000">
                <a:solidFill>
                  <a:schemeClr val="accent6"/>
                </a:solidFill>
              </a:rPr>
              <a:t>م   </a:t>
            </a:r>
            <a:r>
              <a:rPr lang="en-US" sz="8000">
                <a:solidFill>
                  <a:srgbClr val="00B0F0"/>
                </a:solidFill>
              </a:rPr>
              <a:t>ن    </a:t>
            </a:r>
            <a:r>
              <a:rPr lang="en-US" sz="8000">
                <a:solidFill>
                  <a:srgbClr val="00B050"/>
                </a:solidFill>
              </a:rPr>
              <a:t>هـ    </a:t>
            </a:r>
            <a:r>
              <a:rPr lang="en-US" sz="8000">
                <a:solidFill>
                  <a:srgbClr val="7030A0"/>
                </a:solidFill>
              </a:rPr>
              <a:t>و   </a:t>
            </a:r>
            <a:r>
              <a:rPr lang="en-US" sz="8000">
                <a:solidFill>
                  <a:srgbClr val="FF0000"/>
                </a:solidFill>
              </a:rPr>
              <a:t>ي</a:t>
            </a:r>
            <a:endParaRPr lang="en-US" sz="8000">
              <a:solidFill>
                <a:srgbClr val="FF0000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8706309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group of dogs with different colors&#10;&#10;Description automatically generated">
            <a:extLst>
              <a:ext uri="{FF2B5EF4-FFF2-40B4-BE49-F238E27FC236}">
                <a16:creationId xmlns:a16="http://schemas.microsoft.com/office/drawing/2014/main" id="{39BB8BC0-F5BB-CFEC-FE08-E25979427F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8" t="-5021" r="46304" b="52066"/>
          <a:stretch/>
        </p:blipFill>
        <p:spPr>
          <a:xfrm flipH="1">
            <a:off x="6449677" y="344026"/>
            <a:ext cx="1826591" cy="2581874"/>
          </a:xfrm>
          <a:prstGeom prst="rect">
            <a:avLst/>
          </a:prstGeom>
        </p:spPr>
      </p:pic>
      <p:pic>
        <p:nvPicPr>
          <p:cNvPr id="17" name="Picture 16" descr="A basket with a black background&#10;&#10;Description automatically generated">
            <a:extLst>
              <a:ext uri="{FF2B5EF4-FFF2-40B4-BE49-F238E27FC236}">
                <a16:creationId xmlns:a16="http://schemas.microsoft.com/office/drawing/2014/main" id="{8523DBF5-D72F-7F53-952B-4BD672F8EE7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2819" t="41794" b="6937"/>
          <a:stretch/>
        </p:blipFill>
        <p:spPr>
          <a:xfrm>
            <a:off x="6105290" y="1706688"/>
            <a:ext cx="2827108" cy="1514143"/>
          </a:xfrm>
          <a:prstGeom prst="rect">
            <a:avLst/>
          </a:prstGeom>
        </p:spPr>
      </p:pic>
      <p:pic>
        <p:nvPicPr>
          <p:cNvPr id="26" name="Picture 25" descr="A group of dogs with different colors&#10;&#10;Description automatically generated">
            <a:extLst>
              <a:ext uri="{FF2B5EF4-FFF2-40B4-BE49-F238E27FC236}">
                <a16:creationId xmlns:a16="http://schemas.microsoft.com/office/drawing/2014/main" id="{2A09C784-7C4A-AE84-0775-187EE67DC2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4028" t="-1399" r="1422" b="51049"/>
          <a:stretch/>
        </p:blipFill>
        <p:spPr>
          <a:xfrm>
            <a:off x="900017" y="98358"/>
            <a:ext cx="1621243" cy="2344975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331ED293-419E-A44E-7B40-BB42344AE546}"/>
              </a:ext>
            </a:extLst>
          </p:cNvPr>
          <p:cNvSpPr/>
          <p:nvPr/>
        </p:nvSpPr>
        <p:spPr>
          <a:xfrm>
            <a:off x="2" y="12613142"/>
            <a:ext cx="9144000" cy="556309"/>
          </a:xfrm>
          <a:prstGeom prst="rect">
            <a:avLst/>
          </a:prstGeom>
          <a:solidFill>
            <a:schemeClr val="tx2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">
              <a:solidFill>
                <a:srgbClr val="00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28FE7AC-5E93-CDD4-C3D7-83AE8095E859}"/>
              </a:ext>
            </a:extLst>
          </p:cNvPr>
          <p:cNvSpPr/>
          <p:nvPr/>
        </p:nvSpPr>
        <p:spPr>
          <a:xfrm>
            <a:off x="1" y="590985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 rtl="1"/>
            <a:r>
              <a:rPr lang="ar-EG" sz="2400" b="1" u="sng" baseline="0">
                <a:solidFill>
                  <a:srgbClr val="000000"/>
                </a:solidFill>
                <a:cs typeface="+mj-cs"/>
              </a:rPr>
              <a:t>بند (</a:t>
            </a:r>
            <a:r>
              <a:rPr lang="ar-EG" sz="2400" b="1" u="sng">
                <a:solidFill>
                  <a:srgbClr val="000000"/>
                </a:solidFill>
                <a:cs typeface="+mj-cs"/>
              </a:rPr>
              <a:t>47</a:t>
            </a:r>
            <a:r>
              <a:rPr lang="ar-EG" sz="2400" b="1" u="sng" baseline="0">
                <a:solidFill>
                  <a:srgbClr val="000000"/>
                </a:solidFill>
                <a:cs typeface="+mj-cs"/>
              </a:rPr>
              <a:t>)</a:t>
            </a:r>
            <a:r>
              <a:rPr lang="ar-EG" sz="2400" b="1" u="sng">
                <a:solidFill>
                  <a:srgbClr val="000000"/>
                </a:solidFill>
                <a:cs typeface="+mj-cs"/>
              </a:rPr>
              <a:t> </a:t>
            </a:r>
            <a:r>
              <a:rPr lang="ar-EG" sz="2400" b="1">
                <a:solidFill>
                  <a:srgbClr val="000000"/>
                </a:solidFill>
                <a:cs typeface="+mj-cs"/>
              </a:rPr>
              <a:t>:</a:t>
            </a:r>
            <a:r>
              <a:rPr lang="ar-EG" sz="2400" b="1">
                <a:solidFill>
                  <a:srgbClr val="000000"/>
                </a:solidFill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Calibri"/>
                <a:cs typeface="+mj-cs"/>
              </a:rPr>
              <a:t>الطفل يفهم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Calibri"/>
                <a:cs typeface="+mj-cs"/>
              </a:rPr>
              <a:t>المفاهيم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Calibri"/>
                <a:cs typeface="+mj-cs"/>
              </a:rPr>
              <a:t>الكمية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Calibri"/>
                <a:cs typeface="+mj-cs"/>
              </a:rPr>
              <a:t>٤،٣</a:t>
            </a:r>
            <a:r>
              <a:rPr lang="ar-EG" sz="2400" b="1">
                <a:solidFill>
                  <a:srgbClr val="000000"/>
                </a:solidFill>
                <a:latin typeface="Calibri"/>
                <a:ea typeface="Calibri"/>
                <a:cs typeface="+mj-cs"/>
              </a:rPr>
              <a:t> </a:t>
            </a:r>
            <a:endParaRPr lang="ar-EG" sz="2400" b="1">
              <a:solidFill>
                <a:srgbClr val="000000"/>
              </a:solidFill>
              <a:latin typeface="Simplified Arabic"/>
              <a:ea typeface="+mn-lt"/>
              <a:cs typeface="+mj-cs"/>
            </a:endParaRPr>
          </a:p>
        </p:txBody>
      </p:sp>
      <p:pic>
        <p:nvPicPr>
          <p:cNvPr id="2" name="Picture 1" descr="A group of dogs with different colors&#10;&#10;Description automatically generated">
            <a:extLst>
              <a:ext uri="{FF2B5EF4-FFF2-40B4-BE49-F238E27FC236}">
                <a16:creationId xmlns:a16="http://schemas.microsoft.com/office/drawing/2014/main" id="{E147F978-C38F-4074-D444-D269714F08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5867" t="47514" r="50000" b="19172"/>
          <a:stretch/>
        </p:blipFill>
        <p:spPr>
          <a:xfrm flipH="1">
            <a:off x="236403" y="875989"/>
            <a:ext cx="2069138" cy="1741826"/>
          </a:xfrm>
          <a:prstGeom prst="rect">
            <a:avLst/>
          </a:prstGeom>
        </p:spPr>
      </p:pic>
      <p:pic>
        <p:nvPicPr>
          <p:cNvPr id="4" name="Picture 3" descr="A group of dogs with different colors&#10;&#10;Description automatically generated">
            <a:extLst>
              <a:ext uri="{FF2B5EF4-FFF2-40B4-BE49-F238E27FC236}">
                <a16:creationId xmlns:a16="http://schemas.microsoft.com/office/drawing/2014/main" id="{E78ACF5B-2D5E-66D1-AA30-9CDE21ACFF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6298" t="47107" r="-3656" b="22865"/>
          <a:stretch/>
        </p:blipFill>
        <p:spPr>
          <a:xfrm flipH="1">
            <a:off x="1403343" y="882554"/>
            <a:ext cx="1753979" cy="1569982"/>
          </a:xfrm>
          <a:prstGeom prst="rect">
            <a:avLst/>
          </a:prstGeom>
        </p:spPr>
      </p:pic>
      <p:pic>
        <p:nvPicPr>
          <p:cNvPr id="16" name="Picture 15" descr="A basket with a black background&#10;&#10;Description automatically generated">
            <a:extLst>
              <a:ext uri="{FF2B5EF4-FFF2-40B4-BE49-F238E27FC236}">
                <a16:creationId xmlns:a16="http://schemas.microsoft.com/office/drawing/2014/main" id="{0189B87C-072F-BCD3-E91C-467A38A60A7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8661" r="-439"/>
          <a:stretch/>
        </p:blipFill>
        <p:spPr>
          <a:xfrm>
            <a:off x="233712" y="2110587"/>
            <a:ext cx="3295955" cy="1772970"/>
          </a:xfrm>
          <a:prstGeom prst="rect">
            <a:avLst/>
          </a:prstGeom>
        </p:spPr>
      </p:pic>
      <p:pic>
        <p:nvPicPr>
          <p:cNvPr id="5" name="Picture 4" descr="A group of dogs with different colors&#10;&#10;Description automatically generated">
            <a:extLst>
              <a:ext uri="{FF2B5EF4-FFF2-40B4-BE49-F238E27FC236}">
                <a16:creationId xmlns:a16="http://schemas.microsoft.com/office/drawing/2014/main" id="{9C1D3FCD-B163-5B29-6AAF-BAA17D4E7E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4028" t="-1399" r="1422" b="51049"/>
          <a:stretch/>
        </p:blipFill>
        <p:spPr>
          <a:xfrm>
            <a:off x="3775488" y="2283716"/>
            <a:ext cx="1621243" cy="2344975"/>
          </a:xfrm>
          <a:prstGeom prst="rect">
            <a:avLst/>
          </a:prstGeom>
        </p:spPr>
      </p:pic>
      <p:pic>
        <p:nvPicPr>
          <p:cNvPr id="6" name="Picture 5" descr="A group of dogs with different colors&#10;&#10;Description automatically generated">
            <a:extLst>
              <a:ext uri="{FF2B5EF4-FFF2-40B4-BE49-F238E27FC236}">
                <a16:creationId xmlns:a16="http://schemas.microsoft.com/office/drawing/2014/main" id="{45ED6333-3BF1-FD33-5817-A27223C181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5867" t="47514" r="50000" b="19172"/>
          <a:stretch/>
        </p:blipFill>
        <p:spPr>
          <a:xfrm flipH="1">
            <a:off x="2996855" y="2960706"/>
            <a:ext cx="2069138" cy="1741826"/>
          </a:xfrm>
          <a:prstGeom prst="rect">
            <a:avLst/>
          </a:prstGeom>
        </p:spPr>
      </p:pic>
      <p:pic>
        <p:nvPicPr>
          <p:cNvPr id="9" name="Picture 8" descr="A group of dogs with different colors&#10;&#10;Description automatically generated">
            <a:extLst>
              <a:ext uri="{FF2B5EF4-FFF2-40B4-BE49-F238E27FC236}">
                <a16:creationId xmlns:a16="http://schemas.microsoft.com/office/drawing/2014/main" id="{19FFC1CA-F321-0B83-8181-F4B1B1C283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6298" t="47107" r="-3656" b="22865"/>
          <a:stretch/>
        </p:blipFill>
        <p:spPr>
          <a:xfrm>
            <a:off x="4782021" y="2866629"/>
            <a:ext cx="1753979" cy="1569982"/>
          </a:xfrm>
          <a:prstGeom prst="rect">
            <a:avLst/>
          </a:prstGeom>
        </p:spPr>
      </p:pic>
      <p:pic>
        <p:nvPicPr>
          <p:cNvPr id="7" name="Picture 6" descr="A group of dogs with different colors&#10;&#10;Description automatically generated">
            <a:extLst>
              <a:ext uri="{FF2B5EF4-FFF2-40B4-BE49-F238E27FC236}">
                <a16:creationId xmlns:a16="http://schemas.microsoft.com/office/drawing/2014/main" id="{CFE84AE5-0950-2145-F3D3-A41765FD4F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8" t="-5021" r="46304" b="52066"/>
          <a:stretch/>
        </p:blipFill>
        <p:spPr>
          <a:xfrm flipH="1">
            <a:off x="3832996" y="3147610"/>
            <a:ext cx="1826591" cy="2581874"/>
          </a:xfrm>
          <a:prstGeom prst="rect">
            <a:avLst/>
          </a:prstGeom>
        </p:spPr>
      </p:pic>
      <p:pic>
        <p:nvPicPr>
          <p:cNvPr id="8" name="Picture 7" descr="A basket with a black background&#10;&#10;Description automatically generated">
            <a:extLst>
              <a:ext uri="{FF2B5EF4-FFF2-40B4-BE49-F238E27FC236}">
                <a16:creationId xmlns:a16="http://schemas.microsoft.com/office/drawing/2014/main" id="{FE53994E-EB51-ED1B-DB7D-075EEB91563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98" t="46853" r="376" b="-129"/>
          <a:stretch/>
        </p:blipFill>
        <p:spPr>
          <a:xfrm>
            <a:off x="2828015" y="4175539"/>
            <a:ext cx="3860431" cy="222096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2E4FEA8-C68B-F646-C340-35BD08B36446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>
                <a:solidFill>
                  <a:srgbClr val="000000"/>
                </a:solidFill>
              </a:rPr>
              <a:t>٤٣</a:t>
            </a:r>
          </a:p>
        </p:txBody>
      </p:sp>
    </p:spTree>
    <p:extLst>
      <p:ext uri="{BB962C8B-B14F-4D97-AF65-F5344CB8AC3E}">
        <p14:creationId xmlns:p14="http://schemas.microsoft.com/office/powerpoint/2010/main" val="321400733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late with a fork and spoon&#10;&#10;Description automatically generated">
            <a:extLst>
              <a:ext uri="{FF2B5EF4-FFF2-40B4-BE49-F238E27FC236}">
                <a16:creationId xmlns:a16="http://schemas.microsoft.com/office/drawing/2014/main" id="{F8963601-DE2C-165E-8A0F-1F4B053702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081" r="18633" b="-683"/>
          <a:stretch/>
        </p:blipFill>
        <p:spPr>
          <a:xfrm>
            <a:off x="1134708" y="292691"/>
            <a:ext cx="2939148" cy="3622077"/>
          </a:xfrm>
          <a:prstGeom prst="rect">
            <a:avLst/>
          </a:prstGeom>
        </p:spPr>
      </p:pic>
      <p:pic>
        <p:nvPicPr>
          <p:cNvPr id="3" name="Picture 2" descr="A plate with a fork and spoon&#10;&#10;Description automatically generated">
            <a:extLst>
              <a:ext uri="{FF2B5EF4-FFF2-40B4-BE49-F238E27FC236}">
                <a16:creationId xmlns:a16="http://schemas.microsoft.com/office/drawing/2014/main" id="{ADF60D6F-0890-A650-33E2-2AC0D12C20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081" r="18633" b="-683"/>
          <a:stretch/>
        </p:blipFill>
        <p:spPr>
          <a:xfrm>
            <a:off x="4939975" y="292690"/>
            <a:ext cx="2939148" cy="3622077"/>
          </a:xfrm>
          <a:prstGeom prst="rect">
            <a:avLst/>
          </a:prstGeom>
        </p:spPr>
      </p:pic>
      <p:pic>
        <p:nvPicPr>
          <p:cNvPr id="4" name="Picture 3" descr="A plate with a fork and spoon&#10;&#10;Description automatically generated">
            <a:extLst>
              <a:ext uri="{FF2B5EF4-FFF2-40B4-BE49-F238E27FC236}">
                <a16:creationId xmlns:a16="http://schemas.microsoft.com/office/drawing/2014/main" id="{EB067EF9-FF80-FF2A-4CE8-C77CB3DC7E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296" r="18719" b="7570"/>
          <a:stretch/>
        </p:blipFill>
        <p:spPr>
          <a:xfrm>
            <a:off x="3108335" y="2781937"/>
            <a:ext cx="2925387" cy="3325186"/>
          </a:xfrm>
          <a:prstGeom prst="rect">
            <a:avLst/>
          </a:prstGeom>
        </p:spPr>
      </p:pic>
      <p:pic>
        <p:nvPicPr>
          <p:cNvPr id="5" name="Picture 4" descr="A red strawberry with green leaves&#10;&#10;Description automatically generated">
            <a:extLst>
              <a:ext uri="{FF2B5EF4-FFF2-40B4-BE49-F238E27FC236}">
                <a16:creationId xmlns:a16="http://schemas.microsoft.com/office/drawing/2014/main" id="{3E5C78E5-ED69-AD48-1B17-1AD8015A30C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432" t="-10084" r="-1913" b="-1527"/>
          <a:stretch/>
        </p:blipFill>
        <p:spPr>
          <a:xfrm>
            <a:off x="5937997" y="1458820"/>
            <a:ext cx="939145" cy="969466"/>
          </a:xfrm>
          <a:prstGeom prst="rect">
            <a:avLst/>
          </a:prstGeom>
        </p:spPr>
      </p:pic>
      <p:pic>
        <p:nvPicPr>
          <p:cNvPr id="10" name="Picture 9" descr="A red strawberry with green leaves&#10;&#10;Description automatically generated">
            <a:extLst>
              <a:ext uri="{FF2B5EF4-FFF2-40B4-BE49-F238E27FC236}">
                <a16:creationId xmlns:a16="http://schemas.microsoft.com/office/drawing/2014/main" id="{FB0AD148-B482-0A9D-B984-ECFD437A9E3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432" t="-10084" r="-1913" b="-1527"/>
          <a:stretch/>
        </p:blipFill>
        <p:spPr>
          <a:xfrm>
            <a:off x="4733988" y="3636225"/>
            <a:ext cx="939145" cy="969466"/>
          </a:xfrm>
          <a:prstGeom prst="rect">
            <a:avLst/>
          </a:prstGeom>
        </p:spPr>
      </p:pic>
      <p:pic>
        <p:nvPicPr>
          <p:cNvPr id="16" name="Picture 15" descr="A red strawberry with green leaves&#10;&#10;Description automatically generated">
            <a:extLst>
              <a:ext uri="{FF2B5EF4-FFF2-40B4-BE49-F238E27FC236}">
                <a16:creationId xmlns:a16="http://schemas.microsoft.com/office/drawing/2014/main" id="{C21D428F-A90D-E065-49BE-86CC2A1D3BF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432" t="-10084" r="-1913" b="-1527"/>
          <a:stretch/>
        </p:blipFill>
        <p:spPr>
          <a:xfrm rot="2040000">
            <a:off x="4733987" y="4254451"/>
            <a:ext cx="939145" cy="969466"/>
          </a:xfrm>
          <a:prstGeom prst="rect">
            <a:avLst/>
          </a:prstGeom>
        </p:spPr>
      </p:pic>
      <p:pic>
        <p:nvPicPr>
          <p:cNvPr id="17" name="Picture 16" descr="A red strawberry with green leaves&#10;&#10;Description automatically generated">
            <a:extLst>
              <a:ext uri="{FF2B5EF4-FFF2-40B4-BE49-F238E27FC236}">
                <a16:creationId xmlns:a16="http://schemas.microsoft.com/office/drawing/2014/main" id="{6C4919DD-EED4-60ED-5165-1111266AA38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432" t="-10084" r="-1913" b="-1527"/>
          <a:stretch/>
        </p:blipFill>
        <p:spPr>
          <a:xfrm>
            <a:off x="4072628" y="3391809"/>
            <a:ext cx="939145" cy="969466"/>
          </a:xfrm>
          <a:prstGeom prst="rect">
            <a:avLst/>
          </a:prstGeom>
        </p:spPr>
      </p:pic>
      <p:pic>
        <p:nvPicPr>
          <p:cNvPr id="18" name="Picture 17" descr="A red strawberry with green leaves&#10;&#10;Description automatically generated">
            <a:extLst>
              <a:ext uri="{FF2B5EF4-FFF2-40B4-BE49-F238E27FC236}">
                <a16:creationId xmlns:a16="http://schemas.microsoft.com/office/drawing/2014/main" id="{AAAD2A29-59C8-0B12-AF68-6C9DBED315F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432" t="-10084" r="-1913" b="-1527"/>
          <a:stretch/>
        </p:blipFill>
        <p:spPr>
          <a:xfrm rot="2760000">
            <a:off x="3695126" y="3915820"/>
            <a:ext cx="939145" cy="969466"/>
          </a:xfrm>
          <a:prstGeom prst="rect">
            <a:avLst/>
          </a:prstGeom>
        </p:spPr>
      </p:pic>
      <p:pic>
        <p:nvPicPr>
          <p:cNvPr id="19" name="Picture 18" descr="A red strawberry with green leaves&#10;&#10;Description automatically generated">
            <a:extLst>
              <a:ext uri="{FF2B5EF4-FFF2-40B4-BE49-F238E27FC236}">
                <a16:creationId xmlns:a16="http://schemas.microsoft.com/office/drawing/2014/main" id="{56D02C67-9809-348C-35F7-8DB50FA0E0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432" t="-10084" r="-1913" b="-1527"/>
          <a:stretch/>
        </p:blipFill>
        <p:spPr>
          <a:xfrm rot="3060000">
            <a:off x="4101953" y="4551094"/>
            <a:ext cx="939145" cy="969466"/>
          </a:xfrm>
          <a:prstGeom prst="rect">
            <a:avLst/>
          </a:prstGeom>
        </p:spPr>
      </p:pic>
      <p:pic>
        <p:nvPicPr>
          <p:cNvPr id="7" name="Picture 6" descr="A red strawberry with green leaves&#10;&#10;Description automatically generated">
            <a:extLst>
              <a:ext uri="{FF2B5EF4-FFF2-40B4-BE49-F238E27FC236}">
                <a16:creationId xmlns:a16="http://schemas.microsoft.com/office/drawing/2014/main" id="{A0A903F4-5524-55D1-4DF0-E064872EA42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432" t="-10084" r="-1913" b="-1527"/>
          <a:stretch/>
        </p:blipFill>
        <p:spPr>
          <a:xfrm rot="1080000">
            <a:off x="2659959" y="1271913"/>
            <a:ext cx="939145" cy="96946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29D36D4-CB54-1D7C-989E-E674FD608CD9}"/>
              </a:ext>
            </a:extLst>
          </p:cNvPr>
          <p:cNvSpPr/>
          <p:nvPr/>
        </p:nvSpPr>
        <p:spPr>
          <a:xfrm>
            <a:off x="1" y="590985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>
                <a:solidFill>
                  <a:schemeClr val="tx1"/>
                </a:solidFill>
                <a:latin typeface="Calibri"/>
                <a:ea typeface="Calibri"/>
                <a:cs typeface="+mj-cs"/>
              </a:rPr>
              <a:t>بند (47) </a:t>
            </a:r>
            <a:r>
              <a:rPr lang="ar-EG" sz="2400" b="1">
                <a:solidFill>
                  <a:schemeClr val="tx1"/>
                </a:solidFill>
                <a:latin typeface="Calibri"/>
                <a:ea typeface="Calibri"/>
                <a:cs typeface="+mj-cs"/>
              </a:rPr>
              <a:t>: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Calibri"/>
                <a:cs typeface="+mj-cs"/>
              </a:rPr>
              <a:t>الطفل يفهم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Calibri"/>
                <a:cs typeface="+mj-cs"/>
              </a:rPr>
              <a:t>المفاهيم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Calibri"/>
                <a:cs typeface="+mj-cs"/>
              </a:rPr>
              <a:t>الكمية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Calibri"/>
                <a:cs typeface="+mj-cs"/>
              </a:rPr>
              <a:t>٤،٣</a:t>
            </a:r>
            <a:r>
              <a:rPr lang="ar-EG" sz="2400" b="1">
                <a:solidFill>
                  <a:schemeClr val="tx1"/>
                </a:solidFill>
                <a:latin typeface="Calibri"/>
                <a:ea typeface="Calibri"/>
                <a:cs typeface="+mj-cs"/>
              </a:rPr>
              <a:t> </a:t>
            </a:r>
            <a:endParaRPr lang="ar-EG" sz="2400">
              <a:solidFill>
                <a:schemeClr val="tx1"/>
              </a:solidFill>
              <a:latin typeface="Calibri"/>
              <a:ea typeface="Calibri"/>
              <a:cs typeface="+mj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DBACE61-A39A-2927-455D-0748FB07D213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٤٤</a:t>
            </a:r>
          </a:p>
        </p:txBody>
      </p:sp>
      <p:pic>
        <p:nvPicPr>
          <p:cNvPr id="11" name="Picture 10" descr="A red strawberry with green leaves&#10;&#10;Description automatically generated">
            <a:extLst>
              <a:ext uri="{FF2B5EF4-FFF2-40B4-BE49-F238E27FC236}">
                <a16:creationId xmlns:a16="http://schemas.microsoft.com/office/drawing/2014/main" id="{03A1B5F3-B89D-7CBF-DD74-A0D4957C95D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432" t="-10084" r="-1913" b="-1527"/>
          <a:stretch/>
        </p:blipFill>
        <p:spPr>
          <a:xfrm rot="3060000">
            <a:off x="2477311" y="1790641"/>
            <a:ext cx="939145" cy="969466"/>
          </a:xfrm>
          <a:prstGeom prst="rect">
            <a:avLst/>
          </a:prstGeom>
        </p:spPr>
      </p:pic>
      <p:pic>
        <p:nvPicPr>
          <p:cNvPr id="6" name="Picture 5" descr="A red strawberry with green leaves&#10;&#10;Description automatically generated">
            <a:extLst>
              <a:ext uri="{FF2B5EF4-FFF2-40B4-BE49-F238E27FC236}">
                <a16:creationId xmlns:a16="http://schemas.microsoft.com/office/drawing/2014/main" id="{75CCF976-8D42-3BBB-DCED-25CB320B5A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432" t="-10084" r="-1913" b="-1527"/>
          <a:stretch/>
        </p:blipFill>
        <p:spPr>
          <a:xfrm rot="1980000">
            <a:off x="1811695" y="1631348"/>
            <a:ext cx="939145" cy="969466"/>
          </a:xfrm>
          <a:prstGeom prst="rect">
            <a:avLst/>
          </a:prstGeom>
        </p:spPr>
      </p:pic>
      <p:pic>
        <p:nvPicPr>
          <p:cNvPr id="9" name="Picture 8" descr="A red strawberry with green leaves&#10;&#10;Description automatically generated">
            <a:extLst>
              <a:ext uri="{FF2B5EF4-FFF2-40B4-BE49-F238E27FC236}">
                <a16:creationId xmlns:a16="http://schemas.microsoft.com/office/drawing/2014/main" id="{28C425E6-F4D8-C618-7DEE-8CF25283306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5625" t="-10000" r="3202" b="437"/>
          <a:stretch/>
        </p:blipFill>
        <p:spPr>
          <a:xfrm>
            <a:off x="1926713" y="1013121"/>
            <a:ext cx="1031623" cy="95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7187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0163631-1023-9895-D746-E939C8499D4C}"/>
              </a:ext>
            </a:extLst>
          </p:cNvPr>
          <p:cNvSpPr/>
          <p:nvPr/>
        </p:nvSpPr>
        <p:spPr>
          <a:xfrm>
            <a:off x="1" y="590985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>
                <a:solidFill>
                  <a:srgbClr val="000000"/>
                </a:solidFill>
              </a:rPr>
              <a:t>بند (47) </a:t>
            </a:r>
            <a:r>
              <a:rPr lang="ar-EG" sz="2400" b="1">
                <a:solidFill>
                  <a:srgbClr val="000000"/>
                </a:solidFill>
              </a:rPr>
              <a:t>:</a:t>
            </a:r>
            <a:r>
              <a:rPr lang="ar-EG" sz="2400" b="1">
                <a:solidFill>
                  <a:srgbClr val="000000"/>
                </a:solidFill>
                <a:ea typeface="+mn-lt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Calibri"/>
              </a:rPr>
              <a:t>الطفل يفهم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Calibri"/>
              </a:rPr>
              <a:t>المفاهيم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Calibri"/>
              </a:rPr>
              <a:t>الكمية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Calibri"/>
              </a:rPr>
              <a:t>٤،٣</a:t>
            </a:r>
            <a:r>
              <a:rPr lang="ar-EG" sz="2400" b="1">
                <a:solidFill>
                  <a:srgbClr val="000000"/>
                </a:solidFill>
                <a:ea typeface="Calibri"/>
              </a:rPr>
              <a:t> </a:t>
            </a:r>
            <a:endParaRPr lang="ar-EG" sz="2400" b="1">
              <a:solidFill>
                <a:srgbClr val="000000"/>
              </a:solidFill>
              <a:latin typeface="Simplified Arabic"/>
              <a:ea typeface="+mn-lt"/>
            </a:endParaRPr>
          </a:p>
        </p:txBody>
      </p:sp>
      <p:pic>
        <p:nvPicPr>
          <p:cNvPr id="2" name="Picture 1" descr="A set of colorful hands&#10;&#10;Description automatically generated">
            <a:extLst>
              <a:ext uri="{FF2B5EF4-FFF2-40B4-BE49-F238E27FC236}">
                <a16:creationId xmlns:a16="http://schemas.microsoft.com/office/drawing/2014/main" id="{CAE0B231-B897-72E6-A1D3-096BD8817D2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5054" t="90" r="26750" b="18728"/>
          <a:stretch/>
        </p:blipFill>
        <p:spPr>
          <a:xfrm>
            <a:off x="6416052" y="1126240"/>
            <a:ext cx="1684657" cy="3940981"/>
          </a:xfrm>
          <a:prstGeom prst="rect">
            <a:avLst/>
          </a:prstGeom>
        </p:spPr>
      </p:pic>
      <p:pic>
        <p:nvPicPr>
          <p:cNvPr id="3" name="Picture 2" descr="A set of colorful hands&#10;&#10;Description automatically generated">
            <a:extLst>
              <a:ext uri="{FF2B5EF4-FFF2-40B4-BE49-F238E27FC236}">
                <a16:creationId xmlns:a16="http://schemas.microsoft.com/office/drawing/2014/main" id="{FF85106A-E10F-9F1C-150E-B322CDB55D8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312" t="893" r="44578" b="19082"/>
          <a:stretch/>
        </p:blipFill>
        <p:spPr>
          <a:xfrm>
            <a:off x="3647098" y="1193767"/>
            <a:ext cx="1859185" cy="3888289"/>
          </a:xfrm>
          <a:prstGeom prst="rect">
            <a:avLst/>
          </a:prstGeom>
        </p:spPr>
      </p:pic>
      <p:pic>
        <p:nvPicPr>
          <p:cNvPr id="4" name="Picture 3" descr="A set of colorful hands&#10;&#10;Description automatically generated">
            <a:extLst>
              <a:ext uri="{FF2B5EF4-FFF2-40B4-BE49-F238E27FC236}">
                <a16:creationId xmlns:a16="http://schemas.microsoft.com/office/drawing/2014/main" id="{6C59E7C8-6B94-37FC-1A07-C1CB8C1B37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12" r="79015" b="20139"/>
          <a:stretch/>
        </p:blipFill>
        <p:spPr>
          <a:xfrm>
            <a:off x="1174191" y="1121879"/>
            <a:ext cx="1856275" cy="38815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F224F6C-F556-DCD9-ACB2-72CFB858E292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 dirty="0">
                <a:solidFill>
                  <a:srgbClr val="000000"/>
                </a:solidFill>
              </a:rPr>
              <a:t>٤٥</a:t>
            </a:r>
          </a:p>
        </p:txBody>
      </p:sp>
    </p:spTree>
    <p:extLst>
      <p:ext uri="{BB962C8B-B14F-4D97-AF65-F5344CB8AC3E}">
        <p14:creationId xmlns:p14="http://schemas.microsoft.com/office/powerpoint/2010/main" val="412632808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DD2B477-A2F3-B4B0-E361-3F9EEB021032}"/>
              </a:ext>
            </a:extLst>
          </p:cNvPr>
          <p:cNvSpPr txBox="1"/>
          <p:nvPr/>
        </p:nvSpPr>
        <p:spPr>
          <a:xfrm>
            <a:off x="205550" y="243763"/>
            <a:ext cx="8637078" cy="5983180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GB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841BE00-F973-4BF7-33EF-428E1E9A4145}"/>
              </a:ext>
            </a:extLst>
          </p:cNvPr>
          <p:cNvCxnSpPr/>
          <p:nvPr/>
        </p:nvCxnSpPr>
        <p:spPr>
          <a:xfrm flipH="1">
            <a:off x="4528650" y="226339"/>
            <a:ext cx="66759" cy="5739275"/>
          </a:xfrm>
          <a:prstGeom prst="straightConnector1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2" name="Picture 1" descr="A closet with clothes and shoes&#10;&#10;Description automatically generated">
            <a:extLst>
              <a:ext uri="{FF2B5EF4-FFF2-40B4-BE49-F238E27FC236}">
                <a16:creationId xmlns:a16="http://schemas.microsoft.com/office/drawing/2014/main" id="{06EE00B6-FB78-9B90-2AF4-BC0B019637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46" t="9828" r="49657" b="21159"/>
          <a:stretch/>
        </p:blipFill>
        <p:spPr>
          <a:xfrm>
            <a:off x="495080" y="1436348"/>
            <a:ext cx="3826124" cy="4239143"/>
          </a:xfrm>
          <a:prstGeom prst="rect">
            <a:avLst/>
          </a:prstGeom>
        </p:spPr>
      </p:pic>
      <p:pic>
        <p:nvPicPr>
          <p:cNvPr id="7" name="Picture 6" descr="A closet with clothes and shoes&#10;&#10;Description automatically generated">
            <a:extLst>
              <a:ext uri="{FF2B5EF4-FFF2-40B4-BE49-F238E27FC236}">
                <a16:creationId xmlns:a16="http://schemas.microsoft.com/office/drawing/2014/main" id="{B8EC348C-3E3A-9CB7-5911-A81295D8BB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3228" t="9968" r="2553" b="22687"/>
          <a:stretch/>
        </p:blipFill>
        <p:spPr>
          <a:xfrm>
            <a:off x="4796356" y="1377116"/>
            <a:ext cx="3645567" cy="425273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A944244-40D3-C718-1CF9-696205E6C51D}"/>
              </a:ext>
            </a:extLst>
          </p:cNvPr>
          <p:cNvSpPr/>
          <p:nvPr/>
        </p:nvSpPr>
        <p:spPr>
          <a:xfrm>
            <a:off x="1" y="5909857"/>
            <a:ext cx="9144000" cy="55630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571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 baseline="0">
                <a:solidFill>
                  <a:srgbClr val="000000"/>
                </a:solidFill>
                <a:cs typeface="+mj-cs"/>
              </a:rPr>
              <a:t>بند (</a:t>
            </a:r>
            <a:r>
              <a:rPr lang="ar-EG" sz="2400" b="1" u="sng">
                <a:solidFill>
                  <a:srgbClr val="000000"/>
                </a:solidFill>
                <a:cs typeface="+mj-cs"/>
              </a:rPr>
              <a:t>48</a:t>
            </a:r>
            <a:r>
              <a:rPr lang="ar-EG" sz="2400" b="1" u="sng" baseline="0">
                <a:solidFill>
                  <a:srgbClr val="000000"/>
                </a:solidFill>
                <a:cs typeface="+mj-cs"/>
              </a:rPr>
              <a:t>)</a:t>
            </a:r>
            <a:r>
              <a:rPr lang="ar-EG" sz="2400" b="1" u="sng">
                <a:solidFill>
                  <a:srgbClr val="000000"/>
                </a:solidFill>
                <a:cs typeface="+mj-cs"/>
              </a:rPr>
              <a:t> مثال </a:t>
            </a:r>
            <a:r>
              <a:rPr lang="ar-EG" sz="2400" b="1" baseline="0">
                <a:solidFill>
                  <a:srgbClr val="000000"/>
                </a:solidFill>
                <a:cs typeface="+mj-cs"/>
              </a:rPr>
              <a:t>:</a:t>
            </a:r>
            <a:r>
              <a:rPr lang="ar-EG" sz="2400" b="1">
                <a:solidFill>
                  <a:srgbClr val="000000"/>
                </a:solidFill>
                <a:latin typeface="Calibri"/>
                <a:ea typeface="+mn-lt"/>
                <a:cs typeface="+mj-cs"/>
              </a:rPr>
              <a:t> الطفل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يستطيع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فهم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الجمل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المبنية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للمجهول</a:t>
            </a:r>
            <a:endParaRPr lang="ar-EG" sz="2400" b="1">
              <a:solidFill>
                <a:srgbClr val="000000"/>
              </a:solidFill>
              <a:latin typeface="Simplified Arabic"/>
              <a:ea typeface="Calibri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925D2C-5B28-A7E1-E174-03486F872CA2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 dirty="0">
                <a:solidFill>
                  <a:srgbClr val="000000"/>
                </a:solidFill>
              </a:rPr>
              <a:t>٤٦</a:t>
            </a:r>
          </a:p>
        </p:txBody>
      </p:sp>
      <p:pic>
        <p:nvPicPr>
          <p:cNvPr id="3" name="Picture 2" descr="A pile of clothes with a bird on top&#10;&#10;Description automatically generated">
            <a:extLst>
              <a:ext uri="{FF2B5EF4-FFF2-40B4-BE49-F238E27FC236}">
                <a16:creationId xmlns:a16="http://schemas.microsoft.com/office/drawing/2014/main" id="{A2E10399-EBE3-4790-6BDB-368A88D0D9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8419" y="4682674"/>
            <a:ext cx="1710908" cy="1315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68811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29D36D4-CB54-1D7C-989E-E674FD608CD9}"/>
              </a:ext>
            </a:extLst>
          </p:cNvPr>
          <p:cNvSpPr/>
          <p:nvPr/>
        </p:nvSpPr>
        <p:spPr>
          <a:xfrm>
            <a:off x="1" y="590985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 baseline="0">
                <a:solidFill>
                  <a:schemeClr val="tx1"/>
                </a:solidFill>
                <a:cs typeface="+mj-cs"/>
              </a:rPr>
              <a:t>بند (</a:t>
            </a:r>
            <a:r>
              <a:rPr lang="ar-EG" sz="2400" b="1" u="sng">
                <a:solidFill>
                  <a:schemeClr val="tx1"/>
                </a:solidFill>
                <a:cs typeface="+mj-cs"/>
              </a:rPr>
              <a:t>48</a:t>
            </a:r>
            <a:r>
              <a:rPr lang="ar-EG" sz="2400" b="1" u="sng" baseline="0">
                <a:solidFill>
                  <a:schemeClr val="tx1"/>
                </a:solidFill>
                <a:cs typeface="+mj-cs"/>
              </a:rPr>
              <a:t>)</a:t>
            </a:r>
            <a:r>
              <a:rPr lang="ar-EG" sz="2400" b="1" u="sng">
                <a:solidFill>
                  <a:schemeClr val="tx1"/>
                </a:solidFill>
                <a:cs typeface="+mj-cs"/>
              </a:rPr>
              <a:t> </a:t>
            </a:r>
            <a:r>
              <a:rPr lang="ar-EG" sz="2400" b="1" baseline="0">
                <a:solidFill>
                  <a:schemeClr val="tx1"/>
                </a:solidFill>
                <a:cs typeface="+mj-cs"/>
              </a:rPr>
              <a:t>:</a:t>
            </a:r>
            <a:r>
              <a:rPr lang="ar-EG" sz="2400" b="1">
                <a:solidFill>
                  <a:schemeClr val="tx1"/>
                </a:solidFill>
                <a:ea typeface="+mn-lt"/>
                <a:cs typeface="+mj-cs"/>
              </a:rPr>
              <a:t> الطفل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يستطيع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فهم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الجمل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المبنية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للمجهول</a:t>
            </a:r>
            <a:endParaRPr lang="ar-SA" sz="2400" b="1">
              <a:solidFill>
                <a:schemeClr val="tx1"/>
              </a:solidFill>
              <a:latin typeface="Times New Roman"/>
              <a:ea typeface="Calibri"/>
              <a:cs typeface="+mj-cs"/>
            </a:endParaRPr>
          </a:p>
        </p:txBody>
      </p:sp>
      <p:pic>
        <p:nvPicPr>
          <p:cNvPr id="3" name="Picture 2" descr="A cake with strawberries on top&#10;&#10;Description automatically generated">
            <a:extLst>
              <a:ext uri="{FF2B5EF4-FFF2-40B4-BE49-F238E27FC236}">
                <a16:creationId xmlns:a16="http://schemas.microsoft.com/office/drawing/2014/main" id="{02598DE2-AAE3-A9A8-57B0-24F35F80C1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3459" r="-244" b="1176"/>
          <a:stretch/>
        </p:blipFill>
        <p:spPr>
          <a:xfrm>
            <a:off x="3886951" y="2245640"/>
            <a:ext cx="3762472" cy="2571234"/>
          </a:xfrm>
          <a:prstGeom prst="rect">
            <a:avLst/>
          </a:prstGeom>
        </p:spPr>
      </p:pic>
      <p:pic>
        <p:nvPicPr>
          <p:cNvPr id="4" name="Picture 3" descr="A cake with strawberries on top&#10;&#10;Description automatically generated">
            <a:extLst>
              <a:ext uri="{FF2B5EF4-FFF2-40B4-BE49-F238E27FC236}">
                <a16:creationId xmlns:a16="http://schemas.microsoft.com/office/drawing/2014/main" id="{5F4F7F1B-75DF-0970-1C1E-F3F1F27F01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04" t="4902" r="72263" b="-3922"/>
          <a:stretch/>
        </p:blipFill>
        <p:spPr>
          <a:xfrm>
            <a:off x="6096751" y="3400928"/>
            <a:ext cx="2274266" cy="2293466"/>
          </a:xfrm>
          <a:prstGeom prst="rect">
            <a:avLst/>
          </a:prstGeom>
        </p:spPr>
      </p:pic>
      <p:pic>
        <p:nvPicPr>
          <p:cNvPr id="7" name="Picture 6" descr="A cake with strawberries on top&#10;&#10;Description automatically generated">
            <a:extLst>
              <a:ext uri="{FF2B5EF4-FFF2-40B4-BE49-F238E27FC236}">
                <a16:creationId xmlns:a16="http://schemas.microsoft.com/office/drawing/2014/main" id="{9FCF9FD8-658F-F76A-D68E-5DB8A22009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658" t="-327" r="34512" b="1797"/>
          <a:stretch/>
        </p:blipFill>
        <p:spPr>
          <a:xfrm>
            <a:off x="507111" y="623316"/>
            <a:ext cx="3889858" cy="260073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679E14-59ED-344C-D780-F007DDDF0DA4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>
                <a:solidFill>
                  <a:srgbClr val="000000"/>
                </a:solidFill>
              </a:rPr>
              <a:t>٤٧</a:t>
            </a:r>
            <a:endParaRPr lang="en-GB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10686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805AF31F-8611-BC33-77B6-108C7C4B687F}"/>
              </a:ext>
            </a:extLst>
          </p:cNvPr>
          <p:cNvSpPr txBox="1"/>
          <p:nvPr/>
        </p:nvSpPr>
        <p:spPr>
          <a:xfrm>
            <a:off x="234305" y="258141"/>
            <a:ext cx="8680210" cy="5710011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GB"/>
          </a:p>
        </p:txBody>
      </p:sp>
      <p:pic>
        <p:nvPicPr>
          <p:cNvPr id="5" name="Picture 4" descr="A red white and black flag&#10;&#10;Description automatically generated">
            <a:extLst>
              <a:ext uri="{FF2B5EF4-FFF2-40B4-BE49-F238E27FC236}">
                <a16:creationId xmlns:a16="http://schemas.microsoft.com/office/drawing/2014/main" id="{E11A501C-73A4-B1BC-8AD6-0C16FCC7E1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2985" r="71269"/>
          <a:stretch/>
        </p:blipFill>
        <p:spPr>
          <a:xfrm>
            <a:off x="4570126" y="656956"/>
            <a:ext cx="1222997" cy="4848045"/>
          </a:xfrm>
          <a:prstGeom prst="rect">
            <a:avLst/>
          </a:prstGeom>
          <a:effectLst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ACDE0DC7-8EE5-D4C9-A86F-8B4A45B808C5}"/>
                  </a:ext>
                </a:extLst>
              </p14:cNvPr>
              <p14:cNvContentPartPr/>
              <p14:nvPr/>
            </p14:nvContentPartPr>
            <p14:xfrm>
              <a:off x="5794626" y="1027910"/>
              <a:ext cx="120888" cy="1489556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ACDE0DC7-8EE5-D4C9-A86F-8B4A45B808C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785631" y="1018911"/>
                <a:ext cx="138518" cy="150719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3B560EED-8F63-2F51-3E99-2C6D2A13B64F}"/>
                  </a:ext>
                </a:extLst>
              </p14:cNvPr>
              <p14:cNvContentPartPr/>
              <p14:nvPr/>
            </p14:nvContentPartPr>
            <p14:xfrm>
              <a:off x="5743528" y="3639911"/>
              <a:ext cx="123756" cy="1506746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3B560EED-8F63-2F51-3E99-2C6D2A13B64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734534" y="3630910"/>
                <a:ext cx="141384" cy="152438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9A1C340A-542D-2F30-4E50-906B5FFBD6FB}"/>
                  </a:ext>
                </a:extLst>
              </p14:cNvPr>
              <p14:cNvContentPartPr/>
              <p14:nvPr/>
            </p14:nvContentPartPr>
            <p14:xfrm>
              <a:off x="7578709" y="2726940"/>
              <a:ext cx="19878" cy="19878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9A1C340A-542D-2F30-4E50-906B5FFBD6F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081759" y="2229990"/>
                <a:ext cx="993900" cy="993900"/>
              </a:xfrm>
              <a:prstGeom prst="rect">
                <a:avLst/>
              </a:prstGeom>
            </p:spPr>
          </p:pic>
        </mc:Fallback>
      </mc:AlternateContent>
      <p:pic>
        <p:nvPicPr>
          <p:cNvPr id="16" name="Picture 15" descr="A red white and black flag&#10;&#10;Description automatically generated">
            <a:extLst>
              <a:ext uri="{FF2B5EF4-FFF2-40B4-BE49-F238E27FC236}">
                <a16:creationId xmlns:a16="http://schemas.microsoft.com/office/drawing/2014/main" id="{AEBFE441-82D2-4517-D19B-068321FDA823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8870" t="7923" r="8927" b="45240"/>
          <a:stretch/>
        </p:blipFill>
        <p:spPr>
          <a:xfrm>
            <a:off x="1766539" y="973522"/>
            <a:ext cx="2355474" cy="1480620"/>
          </a:xfrm>
          <a:prstGeom prst="rect">
            <a:avLst/>
          </a:prstGeom>
          <a:effectLst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04FB491E-F338-8A63-51D4-E62036585128}"/>
                  </a:ext>
                </a:extLst>
              </p14:cNvPr>
              <p14:cNvContentPartPr/>
              <p14:nvPr/>
            </p14:nvContentPartPr>
            <p14:xfrm>
              <a:off x="1707634" y="1075414"/>
              <a:ext cx="115164" cy="118572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04FB491E-F338-8A63-51D4-E6203658512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698637" y="1066404"/>
                <a:ext cx="132798" cy="13623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9B9B853C-0649-C16C-AC39-2197FE370179}"/>
                  </a:ext>
                </a:extLst>
              </p14:cNvPr>
              <p14:cNvContentPartPr/>
              <p14:nvPr/>
            </p14:nvContentPartPr>
            <p14:xfrm>
              <a:off x="1697066" y="2273818"/>
              <a:ext cx="151564" cy="2973329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9B9B853C-0649-C16C-AC39-2197FE370179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688087" y="2264819"/>
                <a:ext cx="169163" cy="2990967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Picture 5" descr="A red white and black flag&#10;&#10;Description automatically generated">
            <a:extLst>
              <a:ext uri="{FF2B5EF4-FFF2-40B4-BE49-F238E27FC236}">
                <a16:creationId xmlns:a16="http://schemas.microsoft.com/office/drawing/2014/main" id="{1C69875A-A635-BE26-B9C5-5FD88CC88159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8870" t="7923" r="8927" b="45240"/>
          <a:stretch/>
        </p:blipFill>
        <p:spPr>
          <a:xfrm>
            <a:off x="5820955" y="2296239"/>
            <a:ext cx="2355474" cy="1480620"/>
          </a:xfrm>
          <a:prstGeom prst="rect">
            <a:avLst/>
          </a:prstGeom>
          <a:effectLst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FFD1155-B6AA-DA5D-8BC6-53653D0A17CB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 dirty="0">
                <a:solidFill>
                  <a:srgbClr val="000000"/>
                </a:solidFill>
              </a:rPr>
              <a:t>٤٨</a:t>
            </a:r>
          </a:p>
        </p:txBody>
      </p:sp>
      <p:pic>
        <p:nvPicPr>
          <p:cNvPr id="9" name="Picture 8" descr="A red white and black flag&#10;&#10;Description automatically generated">
            <a:extLst>
              <a:ext uri="{FF2B5EF4-FFF2-40B4-BE49-F238E27FC236}">
                <a16:creationId xmlns:a16="http://schemas.microsoft.com/office/drawing/2014/main" id="{E6116713-2A2C-55D1-EBB9-7FC3B2BBD6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029" t="9691" r="8939" b="48545"/>
          <a:stretch/>
        </p:blipFill>
        <p:spPr>
          <a:xfrm>
            <a:off x="1766539" y="1101872"/>
            <a:ext cx="2349015" cy="1320233"/>
          </a:xfrm>
          <a:prstGeom prst="rect">
            <a:avLst/>
          </a:prstGeom>
          <a:effectLst/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C9A82EC-1E28-A0FE-1FFB-E54D2C58A6B5}"/>
              </a:ext>
            </a:extLst>
          </p:cNvPr>
          <p:cNvCxnSpPr/>
          <p:nvPr/>
        </p:nvCxnSpPr>
        <p:spPr>
          <a:xfrm flipH="1">
            <a:off x="4528650" y="240716"/>
            <a:ext cx="66759" cy="5739275"/>
          </a:xfrm>
          <a:prstGeom prst="straightConnector1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829D36D4-CB54-1D7C-989E-E674FD608CD9}"/>
              </a:ext>
            </a:extLst>
          </p:cNvPr>
          <p:cNvSpPr/>
          <p:nvPr/>
        </p:nvSpPr>
        <p:spPr>
          <a:xfrm>
            <a:off x="1" y="590985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>
                <a:solidFill>
                  <a:schemeClr val="tx1"/>
                </a:solidFill>
              </a:rPr>
              <a:t>بند (48) </a:t>
            </a:r>
            <a:r>
              <a:rPr lang="ar-EG" sz="2400" b="1">
                <a:solidFill>
                  <a:schemeClr val="tx1"/>
                </a:solidFill>
              </a:rPr>
              <a:t>:</a:t>
            </a:r>
            <a:r>
              <a:rPr lang="ar-EG" sz="2400" b="1">
                <a:solidFill>
                  <a:schemeClr val="tx1"/>
                </a:solidFill>
                <a:ea typeface="+mn-lt"/>
              </a:rPr>
              <a:t> الطفل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</a:rPr>
              <a:t>يستطيع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</a:rPr>
              <a:t>فهم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</a:rPr>
              <a:t>الجمل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</a:rPr>
              <a:t>المبنية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</a:rPr>
              <a:t>للمجهول</a:t>
            </a:r>
            <a:endParaRPr lang="ar-SA" sz="2400" b="1">
              <a:solidFill>
                <a:schemeClr val="tx1"/>
              </a:solidFill>
              <a:latin typeface="Times New Roman"/>
              <a:ea typeface="Calibri"/>
            </a:endParaRPr>
          </a:p>
        </p:txBody>
      </p:sp>
      <p:pic>
        <p:nvPicPr>
          <p:cNvPr id="4" name="Picture 3" descr="A red white and black flag&#10;&#10;Description automatically generated">
            <a:extLst>
              <a:ext uri="{FF2B5EF4-FFF2-40B4-BE49-F238E27FC236}">
                <a16:creationId xmlns:a16="http://schemas.microsoft.com/office/drawing/2014/main" id="{96F4132D-958B-DFB0-24EC-BAB2F364EC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029" t="9691" r="8939" b="48545"/>
          <a:stretch/>
        </p:blipFill>
        <p:spPr>
          <a:xfrm>
            <a:off x="5798142" y="2382415"/>
            <a:ext cx="2349015" cy="1320233"/>
          </a:xfrm>
          <a:prstGeom prst="rect">
            <a:avLst/>
          </a:prstGeom>
          <a:effectLst/>
        </p:spPr>
      </p:pic>
      <p:pic>
        <p:nvPicPr>
          <p:cNvPr id="21" name="Picture 20" descr="A red white and black flag&#10;&#10;Description automatically generated">
            <a:extLst>
              <a:ext uri="{FF2B5EF4-FFF2-40B4-BE49-F238E27FC236}">
                <a16:creationId xmlns:a16="http://schemas.microsoft.com/office/drawing/2014/main" id="{D4EEC9C3-8445-EB1C-626F-6C2246DE62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2985" r="71269"/>
          <a:stretch/>
        </p:blipFill>
        <p:spPr>
          <a:xfrm>
            <a:off x="544465" y="628200"/>
            <a:ext cx="1222997" cy="4848045"/>
          </a:xfrm>
          <a:prstGeom prst="rect">
            <a:avLst/>
          </a:prstGeom>
          <a:effectLst/>
        </p:spPr>
      </p:pic>
      <p:pic>
        <p:nvPicPr>
          <p:cNvPr id="22" name="Picture 21" descr="A red white and black flag&#10;&#10;Description automatically generated">
            <a:extLst>
              <a:ext uri="{FF2B5EF4-FFF2-40B4-BE49-F238E27FC236}">
                <a16:creationId xmlns:a16="http://schemas.microsoft.com/office/drawing/2014/main" id="{7773777B-1BC7-96CC-376B-D6FA9144DE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021" t="90801" r="61242" b="1364"/>
          <a:stretch/>
        </p:blipFill>
        <p:spPr>
          <a:xfrm>
            <a:off x="4956684" y="5056427"/>
            <a:ext cx="1223791" cy="379841"/>
          </a:xfrm>
          <a:prstGeom prst="rect">
            <a:avLst/>
          </a:prstGeom>
          <a:effectLst/>
        </p:spPr>
      </p:pic>
      <p:pic>
        <p:nvPicPr>
          <p:cNvPr id="23" name="Picture 22" descr="A red white and black flag&#10;&#10;Description automatically generated">
            <a:extLst>
              <a:ext uri="{FF2B5EF4-FFF2-40B4-BE49-F238E27FC236}">
                <a16:creationId xmlns:a16="http://schemas.microsoft.com/office/drawing/2014/main" id="{63A7F526-5831-6F03-B22E-BDEF57B5CF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021" t="90801" r="61242" b="1364"/>
          <a:stretch/>
        </p:blipFill>
        <p:spPr>
          <a:xfrm>
            <a:off x="931023" y="5042049"/>
            <a:ext cx="1223791" cy="37984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5989149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8FF1343-3EEE-A741-3A90-CDBBFAC864D8}"/>
              </a:ext>
            </a:extLst>
          </p:cNvPr>
          <p:cNvCxnSpPr/>
          <p:nvPr/>
        </p:nvCxnSpPr>
        <p:spPr>
          <a:xfrm flipH="1">
            <a:off x="4528650" y="240716"/>
            <a:ext cx="66759" cy="5739275"/>
          </a:xfrm>
          <a:prstGeom prst="straightConnector1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5" name="Picture 4" descr="A wooden stool with a seat&#10;&#10;Description automatically generated">
            <a:extLst>
              <a:ext uri="{FF2B5EF4-FFF2-40B4-BE49-F238E27FC236}">
                <a16:creationId xmlns:a16="http://schemas.microsoft.com/office/drawing/2014/main" id="{325A010E-321D-6457-B7C5-4833F295DBC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7692" b="7692"/>
          <a:stretch/>
        </p:blipFill>
        <p:spPr>
          <a:xfrm>
            <a:off x="5429714" y="1721095"/>
            <a:ext cx="2328486" cy="33384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93D9A18-D255-06B0-C4E5-B19CA39A7E4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358" t="37705" r="68015" b="28820"/>
          <a:stretch/>
        </p:blipFill>
        <p:spPr>
          <a:xfrm>
            <a:off x="382216" y="2089756"/>
            <a:ext cx="1910914" cy="294302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29D36D4-CB54-1D7C-989E-E674FD608CD9}"/>
              </a:ext>
            </a:extLst>
          </p:cNvPr>
          <p:cNvSpPr/>
          <p:nvPr/>
        </p:nvSpPr>
        <p:spPr>
          <a:xfrm>
            <a:off x="1" y="590985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>
                <a:solidFill>
                  <a:schemeClr val="tx1"/>
                </a:solidFill>
              </a:rPr>
              <a:t>بند (48) </a:t>
            </a:r>
            <a:r>
              <a:rPr lang="ar-EG" sz="2400" b="1">
                <a:solidFill>
                  <a:schemeClr val="tx1"/>
                </a:solidFill>
              </a:rPr>
              <a:t>:</a:t>
            </a:r>
            <a:r>
              <a:rPr lang="ar-EG" sz="2400" b="1">
                <a:solidFill>
                  <a:schemeClr val="tx1"/>
                </a:solidFill>
                <a:ea typeface="+mn-lt"/>
              </a:rPr>
              <a:t> الطفل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</a:rPr>
              <a:t>يستطيع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</a:rPr>
              <a:t>فهم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</a:rPr>
              <a:t>الجمل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</a:rPr>
              <a:t>المبنية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</a:rPr>
              <a:t>للمجهول</a:t>
            </a:r>
            <a:endParaRPr lang="ar-SA" sz="2400" b="1">
              <a:solidFill>
                <a:schemeClr val="tx1"/>
              </a:solidFill>
              <a:latin typeface="Times New Roman"/>
              <a:ea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3203FE-3633-F38C-EBC4-2662024BAF16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>
                <a:solidFill>
                  <a:schemeClr val="tx1"/>
                </a:solidFill>
              </a:rPr>
              <a:t>٤٩</a:t>
            </a:r>
          </a:p>
        </p:txBody>
      </p:sp>
      <p:pic>
        <p:nvPicPr>
          <p:cNvPr id="3" name="Picture 2" descr="A cartoon of a wooden rocking chair&#10;&#10;Description automatically generated">
            <a:extLst>
              <a:ext uri="{FF2B5EF4-FFF2-40B4-BE49-F238E27FC236}">
                <a16:creationId xmlns:a16="http://schemas.microsoft.com/office/drawing/2014/main" id="{037F81D5-54C5-662E-5543-BF271DD992D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467" t="38033" r="49035" b="28197"/>
          <a:stretch/>
        </p:blipFill>
        <p:spPr>
          <a:xfrm>
            <a:off x="2581951" y="2276661"/>
            <a:ext cx="1453893" cy="296907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CCF72680-8BBB-4BA8-184A-88571FF9DA11}"/>
                  </a:ext>
                </a:extLst>
              </p14:cNvPr>
              <p14:cNvContentPartPr/>
              <p14:nvPr/>
            </p14:nvContentPartPr>
            <p14:xfrm>
              <a:off x="2566363" y="3216618"/>
              <a:ext cx="252263" cy="183039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CCF72680-8BBB-4BA8-184A-88571FF9DA1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48370" y="3198602"/>
                <a:ext cx="287889" cy="21871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A3AC15BD-4753-5A1A-DC59-B1E05F4D527B}"/>
                  </a:ext>
                </a:extLst>
              </p14:cNvPr>
              <p14:cNvContentPartPr/>
              <p14:nvPr/>
            </p14:nvContentPartPr>
            <p14:xfrm>
              <a:off x="2566519" y="4096877"/>
              <a:ext cx="108735" cy="116125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A3AC15BD-4753-5A1A-DC59-B1E05F4D527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548576" y="4078901"/>
                <a:ext cx="144262" cy="15171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095880E9-46E6-FC9F-EE55-2C86540A419B}"/>
                  </a:ext>
                </a:extLst>
              </p14:cNvPr>
              <p14:cNvContentPartPr/>
              <p14:nvPr/>
            </p14:nvContentPartPr>
            <p14:xfrm>
              <a:off x="2601597" y="3244607"/>
              <a:ext cx="134157" cy="162071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095880E9-46E6-FC9F-EE55-2C86540A419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583613" y="3226599"/>
                <a:ext cx="169764" cy="19772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5E21BFD5-28EA-BB73-5603-738ED661A830}"/>
                  </a:ext>
                </a:extLst>
              </p14:cNvPr>
              <p14:cNvContentPartPr/>
              <p14:nvPr/>
            </p14:nvContentPartPr>
            <p14:xfrm>
              <a:off x="2523557" y="4613545"/>
              <a:ext cx="132567" cy="62843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5E21BFD5-28EA-BB73-5603-738ED661A830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505545" y="4595590"/>
                <a:ext cx="168230" cy="9839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82BB9823-AE6E-4562-3D5A-1EFACFCFAAFF}"/>
                  </a:ext>
                </a:extLst>
              </p14:cNvPr>
              <p14:cNvContentPartPr/>
              <p14:nvPr/>
            </p14:nvContentPartPr>
            <p14:xfrm>
              <a:off x="2210935" y="3951596"/>
              <a:ext cx="121375" cy="158472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82BB9823-AE6E-4562-3D5A-1EFACFCFAAFF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192927" y="3933588"/>
                <a:ext cx="157031" cy="19412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6A07CCDC-33A7-FB24-F988-1E84D7A2828F}"/>
                  </a:ext>
                </a:extLst>
              </p14:cNvPr>
              <p14:cNvContentPartPr/>
              <p14:nvPr/>
            </p14:nvContentPartPr>
            <p14:xfrm>
              <a:off x="2199184" y="2796047"/>
              <a:ext cx="131075" cy="146004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6A07CCDC-33A7-FB24-F988-1E84D7A2828F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181229" y="2778066"/>
                <a:ext cx="166627" cy="18160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A794635C-E10C-9F66-84A2-29AB11277319}"/>
                  </a:ext>
                </a:extLst>
              </p14:cNvPr>
              <p14:cNvContentPartPr/>
              <p14:nvPr/>
            </p14:nvContentPartPr>
            <p14:xfrm>
              <a:off x="2228255" y="3143264"/>
              <a:ext cx="91087" cy="126419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A794635C-E10C-9F66-84A2-29AB11277319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210324" y="3125307"/>
                <a:ext cx="126589" cy="16197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CBBD05DD-9200-CB99-5216-A75B94D7B3A2}"/>
                  </a:ext>
                </a:extLst>
              </p14:cNvPr>
              <p14:cNvContentPartPr/>
              <p14:nvPr/>
            </p14:nvContentPartPr>
            <p14:xfrm>
              <a:off x="2058634" y="3941465"/>
              <a:ext cx="282207" cy="219186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CBBD05DD-9200-CB99-5216-A75B94D7B3A2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040636" y="3923469"/>
                <a:ext cx="317843" cy="25481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8D058E00-2978-8BC3-3933-15D9739F0A20}"/>
                  </a:ext>
                </a:extLst>
              </p14:cNvPr>
              <p14:cNvContentPartPr/>
              <p14:nvPr/>
            </p14:nvContentPartPr>
            <p14:xfrm>
              <a:off x="2539008" y="2873607"/>
              <a:ext cx="111931" cy="248197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8D058E00-2978-8BC3-3933-15D9739F0A20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521013" y="2855596"/>
                <a:ext cx="147562" cy="2838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3FA1C100-FE95-1FEB-7232-0FB216EFD14D}"/>
                  </a:ext>
                </a:extLst>
              </p14:cNvPr>
              <p14:cNvContentPartPr/>
              <p14:nvPr/>
            </p14:nvContentPartPr>
            <p14:xfrm>
              <a:off x="1993854" y="2859637"/>
              <a:ext cx="400326" cy="51925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3FA1C100-FE95-1FEB-7232-0FB216EFD14D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975854" y="2841632"/>
                <a:ext cx="435967" cy="55489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18FAB92D-C698-C0A8-FC75-3F9283B90FE2}"/>
                  </a:ext>
                </a:extLst>
              </p14:cNvPr>
              <p14:cNvContentPartPr/>
              <p14:nvPr/>
            </p14:nvContentPartPr>
            <p14:xfrm>
              <a:off x="1816915" y="2675304"/>
              <a:ext cx="523782" cy="596904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18FAB92D-C698-C0A8-FC75-3F9283B90FE2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798916" y="2657303"/>
                <a:ext cx="559421" cy="63254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8FB0EC87-DE52-5CFE-4DF7-B2CBE57EDDED}"/>
                  </a:ext>
                </a:extLst>
              </p14:cNvPr>
              <p14:cNvContentPartPr/>
              <p14:nvPr/>
            </p14:nvContentPartPr>
            <p14:xfrm>
              <a:off x="1901778" y="2655578"/>
              <a:ext cx="452829" cy="772751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8FB0EC87-DE52-5CFE-4DF7-B2CBE57EDDED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883780" y="2637582"/>
                <a:ext cx="488465" cy="80838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3AB8C15B-FB64-AFBF-8C89-A416559C6D13}"/>
                  </a:ext>
                </a:extLst>
              </p14:cNvPr>
              <p14:cNvContentPartPr/>
              <p14:nvPr/>
            </p14:nvContentPartPr>
            <p14:xfrm>
              <a:off x="1871891" y="2654094"/>
              <a:ext cx="546853" cy="804064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3AB8C15B-FB64-AFBF-8C89-A416559C6D13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853891" y="2636098"/>
                <a:ext cx="582494" cy="83969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F663727D-8BB3-2238-6E3C-AAF7193280D3}"/>
                  </a:ext>
                </a:extLst>
              </p14:cNvPr>
              <p14:cNvContentPartPr/>
              <p14:nvPr/>
            </p14:nvContentPartPr>
            <p14:xfrm>
              <a:off x="1802511" y="2741432"/>
              <a:ext cx="101997" cy="171205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F663727D-8BB3-2238-6E3C-AAF7193280D3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784490" y="2723448"/>
                <a:ext cx="137678" cy="20681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9B28C868-E856-E174-F979-E65F5B1F14D1}"/>
                  </a:ext>
                </a:extLst>
              </p14:cNvPr>
              <p14:cNvContentPartPr/>
              <p14:nvPr/>
            </p14:nvContentPartPr>
            <p14:xfrm>
              <a:off x="1858543" y="2838333"/>
              <a:ext cx="354857" cy="430453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9B28C868-E856-E174-F979-E65F5B1F14D1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840548" y="2820337"/>
                <a:ext cx="390487" cy="46608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4BD55CAF-6425-05A8-42FE-0DFBF4DC956A}"/>
                  </a:ext>
                </a:extLst>
              </p14:cNvPr>
              <p14:cNvContentPartPr/>
              <p14:nvPr/>
            </p14:nvContentPartPr>
            <p14:xfrm>
              <a:off x="1997371" y="3268603"/>
              <a:ext cx="76134" cy="83326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4BD55CAF-6425-05A8-42FE-0DFBF4DC956A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979330" y="3250567"/>
                <a:ext cx="111856" cy="11903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9C49301F-F200-8D46-9D28-659998C4F136}"/>
                  </a:ext>
                </a:extLst>
              </p14:cNvPr>
              <p14:cNvContentPartPr/>
              <p14:nvPr/>
            </p14:nvContentPartPr>
            <p14:xfrm>
              <a:off x="1988580" y="2870213"/>
              <a:ext cx="203732" cy="428978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9C49301F-F200-8D46-9D28-659998C4F136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970582" y="2852219"/>
                <a:ext cx="239367" cy="464606"/>
              </a:xfrm>
              <a:prstGeom prst="rect">
                <a:avLst/>
              </a:prstGeom>
            </p:spPr>
          </p:pic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6024C2DC-0D53-C939-184B-28703CA7283E}"/>
              </a:ext>
            </a:extLst>
          </p:cNvPr>
          <p:cNvSpPr txBox="1"/>
          <p:nvPr/>
        </p:nvSpPr>
        <p:spPr>
          <a:xfrm>
            <a:off x="234305" y="258141"/>
            <a:ext cx="8680210" cy="5710011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137563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2CC1F8-EEA1-652E-78A6-B117AB9F0442}"/>
              </a:ext>
            </a:extLst>
          </p:cNvPr>
          <p:cNvSpPr/>
          <p:nvPr/>
        </p:nvSpPr>
        <p:spPr>
          <a:xfrm>
            <a:off x="249168" y="251291"/>
            <a:ext cx="8570403" cy="486979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FC01738-6C2D-EBBB-C63F-65BB48DDF1F5}"/>
              </a:ext>
            </a:extLst>
          </p:cNvPr>
          <p:cNvSpPr txBox="1"/>
          <p:nvPr/>
        </p:nvSpPr>
        <p:spPr>
          <a:xfrm>
            <a:off x="205550" y="243763"/>
            <a:ext cx="8637078" cy="5983180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E69429F-3684-0C80-9CD2-E726B68DC643}"/>
              </a:ext>
            </a:extLst>
          </p:cNvPr>
          <p:cNvSpPr/>
          <p:nvPr/>
        </p:nvSpPr>
        <p:spPr>
          <a:xfrm>
            <a:off x="267775" y="5135466"/>
            <a:ext cx="8555427" cy="18780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60D633-5586-57BB-9D51-97373916E188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2800" dirty="0">
                <a:solidFill>
                  <a:schemeClr val="tx1"/>
                </a:solidFill>
              </a:rPr>
              <a:t>٥٠</a:t>
            </a:r>
          </a:p>
        </p:txBody>
      </p:sp>
      <p:pic>
        <p:nvPicPr>
          <p:cNvPr id="7" name="Picture 6" descr="A snow covered village with snow and trees&#10;&#10;Description automatically generated">
            <a:extLst>
              <a:ext uri="{FF2B5EF4-FFF2-40B4-BE49-F238E27FC236}">
                <a16:creationId xmlns:a16="http://schemas.microsoft.com/office/drawing/2014/main" id="{93B320BF-504A-BBD0-F5ED-5EF73E3FC0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7927" y="1610327"/>
            <a:ext cx="2516644" cy="2447027"/>
          </a:xfrm>
          <a:prstGeom prst="rect">
            <a:avLst/>
          </a:prstGeom>
        </p:spPr>
      </p:pic>
      <p:pic>
        <p:nvPicPr>
          <p:cNvPr id="3" name="Picture 2" descr="A black square window with white squares&#10;&#10;Description automatically generated">
            <a:extLst>
              <a:ext uri="{FF2B5EF4-FFF2-40B4-BE49-F238E27FC236}">
                <a16:creationId xmlns:a16="http://schemas.microsoft.com/office/drawing/2014/main" id="{4B396563-CC21-1F7E-6B4D-4A4A0C4E427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230" b="24599"/>
          <a:stretch/>
        </p:blipFill>
        <p:spPr>
          <a:xfrm>
            <a:off x="4451280" y="588832"/>
            <a:ext cx="4762429" cy="3600337"/>
          </a:xfrm>
          <a:prstGeom prst="rect">
            <a:avLst/>
          </a:prstGeom>
        </p:spPr>
      </p:pic>
      <p:pic>
        <p:nvPicPr>
          <p:cNvPr id="8" name="Picture 7" descr="A beach with a hut and palm trees&#10;&#10;Description automatically generated">
            <a:extLst>
              <a:ext uri="{FF2B5EF4-FFF2-40B4-BE49-F238E27FC236}">
                <a16:creationId xmlns:a16="http://schemas.microsoft.com/office/drawing/2014/main" id="{53C27205-4BC0-8869-12CF-3B1DDC8A97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0400" y="1647578"/>
            <a:ext cx="2273222" cy="2375142"/>
          </a:xfrm>
          <a:prstGeom prst="rect">
            <a:avLst/>
          </a:prstGeom>
        </p:spPr>
      </p:pic>
      <p:pic>
        <p:nvPicPr>
          <p:cNvPr id="5" name="Picture 4" descr="A black and white image of a window&#10;&#10;Description automatically generated">
            <a:extLst>
              <a:ext uri="{FF2B5EF4-FFF2-40B4-BE49-F238E27FC236}">
                <a16:creationId xmlns:a16="http://schemas.microsoft.com/office/drawing/2014/main" id="{DE1EC84B-EA10-216D-4F7D-DB2B6639B1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698" y="638293"/>
            <a:ext cx="4316731" cy="4675516"/>
          </a:xfrm>
          <a:prstGeom prst="rect">
            <a:avLst/>
          </a:prstGeom>
        </p:spPr>
      </p:pic>
      <p:pic>
        <p:nvPicPr>
          <p:cNvPr id="11" name="Picture 10" descr="A cartoon of a child waving&#10;&#10;Description automatically generated">
            <a:extLst>
              <a:ext uri="{FF2B5EF4-FFF2-40B4-BE49-F238E27FC236}">
                <a16:creationId xmlns:a16="http://schemas.microsoft.com/office/drawing/2014/main" id="{91FE9186-289F-3FBF-1FA7-E263201846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2898" y="2595363"/>
            <a:ext cx="2320332" cy="3223404"/>
          </a:xfrm>
          <a:prstGeom prst="rect">
            <a:avLst/>
          </a:prstGeom>
        </p:spPr>
      </p:pic>
      <p:pic>
        <p:nvPicPr>
          <p:cNvPr id="16" name="Picture 15" descr="Cartoon character of a child&#10;&#10;AI-generated content may be incorrect.">
            <a:extLst>
              <a:ext uri="{FF2B5EF4-FFF2-40B4-BE49-F238E27FC236}">
                <a16:creationId xmlns:a16="http://schemas.microsoft.com/office/drawing/2014/main" id="{AD1C39C5-4458-9941-46B1-32CF858C084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61818" r="-303" b="222"/>
          <a:stretch/>
        </p:blipFill>
        <p:spPr>
          <a:xfrm>
            <a:off x="6186933" y="2525365"/>
            <a:ext cx="1311598" cy="3347816"/>
          </a:xfrm>
          <a:prstGeom prst="rect">
            <a:avLst/>
          </a:prstGeom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07F1495-D995-C75C-6667-BEB30271345A}"/>
              </a:ext>
            </a:extLst>
          </p:cNvPr>
          <p:cNvCxnSpPr/>
          <p:nvPr/>
        </p:nvCxnSpPr>
        <p:spPr>
          <a:xfrm flipH="1">
            <a:off x="4528650" y="226339"/>
            <a:ext cx="66759" cy="5739275"/>
          </a:xfrm>
          <a:prstGeom prst="straightConnector1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4EAC7D29-FA65-8652-4FA2-DC2F2AF9132B}"/>
              </a:ext>
            </a:extLst>
          </p:cNvPr>
          <p:cNvSpPr/>
          <p:nvPr/>
        </p:nvSpPr>
        <p:spPr>
          <a:xfrm>
            <a:off x="1" y="5909857"/>
            <a:ext cx="9144000" cy="55630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 rtl="1"/>
            <a:r>
              <a:rPr lang="ar-EG" sz="2400" b="1" u="sng" baseline="0">
                <a:solidFill>
                  <a:schemeClr val="tx1"/>
                </a:solidFill>
                <a:cs typeface="+mj-cs"/>
              </a:rPr>
              <a:t>بند (</a:t>
            </a:r>
            <a:r>
              <a:rPr lang="ar-EG" sz="2400" b="1" u="sng">
                <a:solidFill>
                  <a:schemeClr val="tx1"/>
                </a:solidFill>
                <a:cs typeface="+mj-cs"/>
              </a:rPr>
              <a:t>49</a:t>
            </a:r>
            <a:r>
              <a:rPr lang="ar-EG" sz="2400" b="1" u="sng" baseline="0">
                <a:solidFill>
                  <a:schemeClr val="tx1"/>
                </a:solidFill>
                <a:cs typeface="+mj-cs"/>
              </a:rPr>
              <a:t>) </a:t>
            </a:r>
            <a:r>
              <a:rPr lang="ar-EG" sz="2400" b="1" u="sng">
                <a:solidFill>
                  <a:schemeClr val="tx1"/>
                </a:solidFill>
                <a:cs typeface="+mj-cs"/>
              </a:rPr>
              <a:t>مثال</a:t>
            </a:r>
            <a:r>
              <a:rPr lang="ar-EG" sz="2400" b="1">
                <a:solidFill>
                  <a:schemeClr val="tx1"/>
                </a:solidFill>
                <a:cs typeface="+mj-cs"/>
              </a:rPr>
              <a:t> </a:t>
            </a:r>
            <a:r>
              <a:rPr lang="ar-EG" sz="2400" b="1" baseline="0">
                <a:solidFill>
                  <a:schemeClr val="tx1"/>
                </a:solidFill>
                <a:cs typeface="+mj-cs"/>
              </a:rPr>
              <a:t>:</a:t>
            </a:r>
            <a:r>
              <a:rPr lang="ar-EG" sz="2400" b="1">
                <a:solidFill>
                  <a:schemeClr val="tx1"/>
                </a:solidFill>
                <a:latin typeface="Calibri"/>
                <a:ea typeface="Calibri"/>
                <a:cs typeface="+mj-cs"/>
              </a:rPr>
              <a:t> الطفل </a:t>
            </a:r>
            <a:r>
              <a:rPr lang="ar-SA" sz="2400" b="1">
                <a:solidFill>
                  <a:schemeClr val="tx1"/>
                </a:solidFill>
                <a:latin typeface="Times New Roman"/>
                <a:cs typeface="+mj-cs"/>
              </a:rPr>
              <a:t>يستطيع</a:t>
            </a:r>
            <a:r>
              <a:rPr lang="en-US" sz="2400" b="1">
                <a:solidFill>
                  <a:schemeClr val="tx1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cs typeface="+mj-cs"/>
              </a:rPr>
              <a:t>فهم</a:t>
            </a:r>
            <a:r>
              <a:rPr lang="en-US" sz="2400" b="1">
                <a:solidFill>
                  <a:schemeClr val="tx1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cs typeface="+mj-cs"/>
              </a:rPr>
              <a:t>الجمل</a:t>
            </a:r>
            <a:r>
              <a:rPr lang="en-US" sz="2400" b="1">
                <a:solidFill>
                  <a:schemeClr val="tx1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cs typeface="+mj-cs"/>
              </a:rPr>
              <a:t>الطويلة</a:t>
            </a:r>
            <a:r>
              <a:rPr lang="en-US" sz="2400" b="1">
                <a:solidFill>
                  <a:schemeClr val="tx1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cs typeface="+mj-cs"/>
              </a:rPr>
              <a:t>والمعقدة</a:t>
            </a:r>
            <a:endParaRPr lang="ar-EG" sz="2400" b="1">
              <a:solidFill>
                <a:schemeClr val="tx1"/>
              </a:solidFill>
              <a:latin typeface="Simplified Arabic"/>
              <a:ea typeface="Calibri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1540623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colorful playground equipment&#10;&#10;Description automatically generated">
            <a:extLst>
              <a:ext uri="{FF2B5EF4-FFF2-40B4-BE49-F238E27FC236}">
                <a16:creationId xmlns:a16="http://schemas.microsoft.com/office/drawing/2014/main" id="{9D9A86FF-56EA-DBD9-822C-5CC899A8709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597" t="826" r="-943" b="52479"/>
          <a:stretch/>
        </p:blipFill>
        <p:spPr>
          <a:xfrm>
            <a:off x="5412362" y="847864"/>
            <a:ext cx="3479325" cy="2173623"/>
          </a:xfrm>
          <a:prstGeom prst="rect">
            <a:avLst/>
          </a:prstGeom>
        </p:spPr>
      </p:pic>
      <p:pic>
        <p:nvPicPr>
          <p:cNvPr id="6" name="Picture 5" descr="A group of colorful playground equipment&#10;&#10;Description automatically generated">
            <a:extLst>
              <a:ext uri="{FF2B5EF4-FFF2-40B4-BE49-F238E27FC236}">
                <a16:creationId xmlns:a16="http://schemas.microsoft.com/office/drawing/2014/main" id="{65F2E331-6476-8A79-723C-A4059B10C51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597" t="826" r="-943" b="52479"/>
          <a:stretch/>
        </p:blipFill>
        <p:spPr>
          <a:xfrm>
            <a:off x="1099154" y="3765449"/>
            <a:ext cx="3479325" cy="2173623"/>
          </a:xfrm>
          <a:prstGeom prst="rect">
            <a:avLst/>
          </a:prstGeom>
        </p:spPr>
      </p:pic>
      <p:pic>
        <p:nvPicPr>
          <p:cNvPr id="7" name="Picture 6" descr="A group of colorful playground equipment&#10;&#10;Description automatically generated">
            <a:extLst>
              <a:ext uri="{FF2B5EF4-FFF2-40B4-BE49-F238E27FC236}">
                <a16:creationId xmlns:a16="http://schemas.microsoft.com/office/drawing/2014/main" id="{287E992E-113A-63E4-A1D3-3042AC78E0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597" t="826" r="-943" b="52479"/>
          <a:stretch/>
        </p:blipFill>
        <p:spPr>
          <a:xfrm>
            <a:off x="6073720" y="3535410"/>
            <a:ext cx="3479325" cy="2173623"/>
          </a:xfrm>
          <a:prstGeom prst="rect">
            <a:avLst/>
          </a:prstGeom>
        </p:spPr>
      </p:pic>
      <p:pic>
        <p:nvPicPr>
          <p:cNvPr id="11" name="Picture 10" descr="A group of colorful playground equipment&#10;&#10;Description automatically generated">
            <a:extLst>
              <a:ext uri="{FF2B5EF4-FFF2-40B4-BE49-F238E27FC236}">
                <a16:creationId xmlns:a16="http://schemas.microsoft.com/office/drawing/2014/main" id="{02494718-2854-4585-CA47-BD2C718586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597" t="826" r="-943" b="52479"/>
          <a:stretch/>
        </p:blipFill>
        <p:spPr>
          <a:xfrm>
            <a:off x="1099153" y="847862"/>
            <a:ext cx="3479325" cy="2173623"/>
          </a:xfrm>
          <a:prstGeom prst="rect">
            <a:avLst/>
          </a:prstGeom>
        </p:spPr>
      </p:pic>
      <p:pic>
        <p:nvPicPr>
          <p:cNvPr id="13" name="Picture 12" descr="A child jumping in the air&#10;&#10;Description automatically generated">
            <a:extLst>
              <a:ext uri="{FF2B5EF4-FFF2-40B4-BE49-F238E27FC236}">
                <a16:creationId xmlns:a16="http://schemas.microsoft.com/office/drawing/2014/main" id="{9E350730-136E-DCC7-8F30-BDD4CF736A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6511" y="3701556"/>
            <a:ext cx="1924023" cy="2145103"/>
          </a:xfrm>
          <a:prstGeom prst="rect">
            <a:avLst/>
          </a:prstGeom>
        </p:spPr>
      </p:pic>
      <p:pic>
        <p:nvPicPr>
          <p:cNvPr id="14" name="Picture 13" descr="A child jumping in the air&#10;&#10;Description automatically generated">
            <a:extLst>
              <a:ext uri="{FF2B5EF4-FFF2-40B4-BE49-F238E27FC236}">
                <a16:creationId xmlns:a16="http://schemas.microsoft.com/office/drawing/2014/main" id="{5C1A3545-7B1C-A7CE-EEFF-D3BAF329A8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6510" y="624800"/>
            <a:ext cx="1924023" cy="2145103"/>
          </a:xfrm>
          <a:prstGeom prst="rect">
            <a:avLst/>
          </a:prstGeom>
        </p:spPr>
      </p:pic>
      <p:pic>
        <p:nvPicPr>
          <p:cNvPr id="5" name="Picture 4" descr="A child kicking a football ball&#10;&#10;Description automatically generated">
            <a:extLst>
              <a:ext uri="{FF2B5EF4-FFF2-40B4-BE49-F238E27FC236}">
                <a16:creationId xmlns:a16="http://schemas.microsoft.com/office/drawing/2014/main" id="{3FD056A9-0860-3781-6E7A-5C901A5340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6413" y="4306134"/>
            <a:ext cx="2142226" cy="1555921"/>
          </a:xfrm>
          <a:prstGeom prst="rect">
            <a:avLst/>
          </a:prstGeom>
        </p:spPr>
      </p:pic>
      <p:pic>
        <p:nvPicPr>
          <p:cNvPr id="2" name="Picture 1" descr="A cartoon of a child with her hands up&#10;&#10;Description automatically generated">
            <a:extLst>
              <a:ext uri="{FF2B5EF4-FFF2-40B4-BE49-F238E27FC236}">
                <a16:creationId xmlns:a16="http://schemas.microsoft.com/office/drawing/2014/main" id="{4BD0A454-15C0-52F2-097C-E30EFD1CFB2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38491" b="27191"/>
          <a:stretch/>
        </p:blipFill>
        <p:spPr>
          <a:xfrm>
            <a:off x="5379308" y="144336"/>
            <a:ext cx="1943114" cy="2435221"/>
          </a:xfrm>
          <a:prstGeom prst="rect">
            <a:avLst/>
          </a:prstGeom>
        </p:spPr>
      </p:pic>
      <p:pic>
        <p:nvPicPr>
          <p:cNvPr id="8" name="Picture 7" descr="A cartoon character of a child&#10;&#10;Description automatically generated">
            <a:extLst>
              <a:ext uri="{FF2B5EF4-FFF2-40B4-BE49-F238E27FC236}">
                <a16:creationId xmlns:a16="http://schemas.microsoft.com/office/drawing/2014/main" id="{93D3A1FB-E39B-0E2A-7BB8-B3721E91DE2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549" t="9677" r="79874" b="28781"/>
          <a:stretch/>
        </p:blipFill>
        <p:spPr>
          <a:xfrm flipH="1">
            <a:off x="6070016" y="4225071"/>
            <a:ext cx="674200" cy="1588438"/>
          </a:xfrm>
          <a:prstGeom prst="rect">
            <a:avLst/>
          </a:prstGeom>
        </p:spPr>
      </p:pic>
      <p:pic>
        <p:nvPicPr>
          <p:cNvPr id="16" name="Picture 15" descr="A cartoon of a child&#10;&#10;Description automatically generated">
            <a:extLst>
              <a:ext uri="{FF2B5EF4-FFF2-40B4-BE49-F238E27FC236}">
                <a16:creationId xmlns:a16="http://schemas.microsoft.com/office/drawing/2014/main" id="{066BBB45-B2AF-4B02-4BBD-5858E38C47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6025" y="1359660"/>
            <a:ext cx="795521" cy="1800047"/>
          </a:xfrm>
          <a:prstGeom prst="rect">
            <a:avLst/>
          </a:prstGeom>
        </p:spPr>
      </p:pic>
      <p:pic>
        <p:nvPicPr>
          <p:cNvPr id="17" name="Picture 16" descr="A cartoon character of a child&#10;&#10;Description automatically generated">
            <a:extLst>
              <a:ext uri="{FF2B5EF4-FFF2-40B4-BE49-F238E27FC236}">
                <a16:creationId xmlns:a16="http://schemas.microsoft.com/office/drawing/2014/main" id="{53459E5C-B298-A598-B8AC-E14E41B1FA05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34082" t="20026" r="54876" b="52873"/>
          <a:stretch/>
        </p:blipFill>
        <p:spPr>
          <a:xfrm flipH="1">
            <a:off x="672098" y="4259516"/>
            <a:ext cx="836073" cy="144621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FF158D1-EC4A-EC6A-67B8-FF01F0940226}"/>
              </a:ext>
            </a:extLst>
          </p:cNvPr>
          <p:cNvSpPr/>
          <p:nvPr/>
        </p:nvSpPr>
        <p:spPr>
          <a:xfrm>
            <a:off x="1" y="590985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 rtl="1"/>
            <a:r>
              <a:rPr lang="ar-EG" sz="2400" b="1" u="sng" baseline="0">
                <a:solidFill>
                  <a:schemeClr val="tx1"/>
                </a:solidFill>
                <a:cs typeface="+mj-cs"/>
              </a:rPr>
              <a:t>بند (</a:t>
            </a:r>
            <a:r>
              <a:rPr lang="ar-EG" sz="2400" b="1" u="sng">
                <a:solidFill>
                  <a:schemeClr val="tx1"/>
                </a:solidFill>
                <a:cs typeface="+mj-cs"/>
              </a:rPr>
              <a:t>49</a:t>
            </a:r>
            <a:r>
              <a:rPr lang="ar-EG" sz="2400" b="1" u="sng" baseline="0">
                <a:solidFill>
                  <a:schemeClr val="tx1"/>
                </a:solidFill>
                <a:cs typeface="+mj-cs"/>
              </a:rPr>
              <a:t>)</a:t>
            </a:r>
            <a:r>
              <a:rPr lang="ar-EG" sz="2400" b="1" u="sng">
                <a:solidFill>
                  <a:schemeClr val="tx1"/>
                </a:solidFill>
                <a:cs typeface="+mj-cs"/>
              </a:rPr>
              <a:t> </a:t>
            </a:r>
            <a:r>
              <a:rPr lang="ar-EG" sz="2400" b="1" baseline="0">
                <a:solidFill>
                  <a:schemeClr val="tx1"/>
                </a:solidFill>
                <a:cs typeface="+mj-cs"/>
              </a:rPr>
              <a:t>:</a:t>
            </a:r>
            <a:r>
              <a:rPr lang="ar-EG" sz="2400" b="1">
                <a:solidFill>
                  <a:schemeClr val="tx1"/>
                </a:solidFill>
                <a:ea typeface="+mn-lt"/>
                <a:cs typeface="+mj-cs"/>
              </a:rPr>
              <a:t> الطفل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يستطيع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فهم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الجمل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الطويلة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والمعقدة</a:t>
            </a:r>
            <a:endParaRPr lang="ar-SA" sz="2400" b="1">
              <a:solidFill>
                <a:schemeClr val="tx1"/>
              </a:solidFill>
              <a:latin typeface="Times New Roman"/>
              <a:ea typeface="Calibri"/>
              <a:cs typeface="+mj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0C69F7A-8935-FC40-A720-63697A6E6FD7}"/>
              </a:ext>
            </a:extLst>
          </p:cNvPr>
          <p:cNvSpPr/>
          <p:nvPr/>
        </p:nvSpPr>
        <p:spPr>
          <a:xfrm>
            <a:off x="4466864" y="273169"/>
            <a:ext cx="128497" cy="56999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C75BA9-F8AE-B9CA-2922-A388A32E5698}"/>
              </a:ext>
            </a:extLst>
          </p:cNvPr>
          <p:cNvSpPr/>
          <p:nvPr/>
        </p:nvSpPr>
        <p:spPr>
          <a:xfrm flipV="1">
            <a:off x="172526" y="246764"/>
            <a:ext cx="8798942" cy="14467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58B1DF4-BFE9-5951-7375-7D2856130BCE}"/>
              </a:ext>
            </a:extLst>
          </p:cNvPr>
          <p:cNvSpPr/>
          <p:nvPr/>
        </p:nvSpPr>
        <p:spPr>
          <a:xfrm>
            <a:off x="8837580" y="244414"/>
            <a:ext cx="128497" cy="56999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DC6696A-3662-A335-739A-89CD535094CF}"/>
              </a:ext>
            </a:extLst>
          </p:cNvPr>
          <p:cNvSpPr/>
          <p:nvPr/>
        </p:nvSpPr>
        <p:spPr>
          <a:xfrm>
            <a:off x="168032" y="301923"/>
            <a:ext cx="128497" cy="56999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6139FD3-10DA-207B-56E5-3DFB95DF3623}"/>
              </a:ext>
            </a:extLst>
          </p:cNvPr>
          <p:cNvSpPr/>
          <p:nvPr/>
        </p:nvSpPr>
        <p:spPr>
          <a:xfrm flipV="1">
            <a:off x="172525" y="3251078"/>
            <a:ext cx="8798942" cy="14467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AB0096-5F12-1DCD-DE14-D392FD432492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2800" dirty="0">
                <a:solidFill>
                  <a:srgbClr val="000000"/>
                </a:solidFill>
              </a:rPr>
              <a:t>٥١</a:t>
            </a:r>
            <a:endParaRPr lang="en-GB" sz="2800" dirty="0">
              <a:solidFill>
                <a:srgbClr val="000000"/>
              </a:solidFill>
            </a:endParaRPr>
          </a:p>
        </p:txBody>
      </p:sp>
      <p:pic>
        <p:nvPicPr>
          <p:cNvPr id="3" name="Picture 2" descr="A cartoon character of a child&#10;&#10;Description automatically generated">
            <a:extLst>
              <a:ext uri="{FF2B5EF4-FFF2-40B4-BE49-F238E27FC236}">
                <a16:creationId xmlns:a16="http://schemas.microsoft.com/office/drawing/2014/main" id="{ACDDC92C-1D31-62A8-7DFE-3F403A9FA99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549" t="9677" r="79874" b="28781"/>
          <a:stretch/>
        </p:blipFill>
        <p:spPr>
          <a:xfrm flipH="1">
            <a:off x="678506" y="1363976"/>
            <a:ext cx="674200" cy="1588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76313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black and white football ball&#10;&#10;Description automatically generated">
            <a:extLst>
              <a:ext uri="{FF2B5EF4-FFF2-40B4-BE49-F238E27FC236}">
                <a16:creationId xmlns:a16="http://schemas.microsoft.com/office/drawing/2014/main" id="{7FEFBF52-0464-9919-3545-AC883881ED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7079596" y="2169545"/>
            <a:ext cx="767557" cy="743938"/>
          </a:xfrm>
          <a:prstGeom prst="rect">
            <a:avLst/>
          </a:prstGeom>
        </p:spPr>
      </p:pic>
      <p:pic>
        <p:nvPicPr>
          <p:cNvPr id="9" name="Picture 8" descr="A blue and white shoe&#10;&#10;Description automatically generated">
            <a:extLst>
              <a:ext uri="{FF2B5EF4-FFF2-40B4-BE49-F238E27FC236}">
                <a16:creationId xmlns:a16="http://schemas.microsoft.com/office/drawing/2014/main" id="{599FF5E5-F71E-EE2B-6A73-4DFB1400B8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171681" y="2493363"/>
            <a:ext cx="1011985" cy="527827"/>
          </a:xfrm>
          <a:prstGeom prst="rect">
            <a:avLst/>
          </a:prstGeom>
        </p:spPr>
      </p:pic>
      <p:pic>
        <p:nvPicPr>
          <p:cNvPr id="24" name="Picture 23" descr="A blue and white shoe&#10;&#10;Description automatically generated">
            <a:extLst>
              <a:ext uri="{FF2B5EF4-FFF2-40B4-BE49-F238E27FC236}">
                <a16:creationId xmlns:a16="http://schemas.microsoft.com/office/drawing/2014/main" id="{A74422B3-B688-644D-02FC-9D764BCA98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028531" y="2620615"/>
            <a:ext cx="1011985" cy="527827"/>
          </a:xfrm>
          <a:prstGeom prst="rect">
            <a:avLst/>
          </a:prstGeom>
        </p:spPr>
      </p:pic>
      <p:pic>
        <p:nvPicPr>
          <p:cNvPr id="20" name="Picture 19" descr="A cartoon of a bed&#10;&#10;Description automatically generated">
            <a:extLst>
              <a:ext uri="{FF2B5EF4-FFF2-40B4-BE49-F238E27FC236}">
                <a16:creationId xmlns:a16="http://schemas.microsoft.com/office/drawing/2014/main" id="{2E736C6A-FBA9-BDBA-7E2B-B7A9752B6A6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6" t="20335" r="6738" b="27203"/>
          <a:stretch/>
        </p:blipFill>
        <p:spPr>
          <a:xfrm>
            <a:off x="4500703" y="-176751"/>
            <a:ext cx="4547828" cy="3765732"/>
          </a:xfrm>
          <a:prstGeom prst="rect">
            <a:avLst/>
          </a:prstGeom>
        </p:spPr>
      </p:pic>
      <p:pic>
        <p:nvPicPr>
          <p:cNvPr id="2" name="Picture 1" descr="A cartoon of a child pointing&#10;&#10;Description automatically generated">
            <a:extLst>
              <a:ext uri="{FF2B5EF4-FFF2-40B4-BE49-F238E27FC236}">
                <a16:creationId xmlns:a16="http://schemas.microsoft.com/office/drawing/2014/main" id="{9AEFBFEC-DF26-A9DA-8039-B8CD02C1036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8473" t="-1546" r="19252" b="22848"/>
          <a:stretch/>
        </p:blipFill>
        <p:spPr>
          <a:xfrm>
            <a:off x="7761702" y="803051"/>
            <a:ext cx="1167036" cy="2203627"/>
          </a:xfrm>
          <a:prstGeom prst="rect">
            <a:avLst/>
          </a:prstGeom>
        </p:spPr>
      </p:pic>
      <p:pic>
        <p:nvPicPr>
          <p:cNvPr id="7" name="Picture 6" descr="A cartoon of a bed&#10;&#10;Description automatically generated">
            <a:extLst>
              <a:ext uri="{FF2B5EF4-FFF2-40B4-BE49-F238E27FC236}">
                <a16:creationId xmlns:a16="http://schemas.microsoft.com/office/drawing/2014/main" id="{5CDE2FEC-ED70-0565-78C5-AFC897A3B21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6" t="20335" r="6738" b="27203"/>
          <a:stretch/>
        </p:blipFill>
        <p:spPr>
          <a:xfrm>
            <a:off x="170082" y="3303103"/>
            <a:ext cx="3814584" cy="3161884"/>
          </a:xfrm>
          <a:prstGeom prst="rect">
            <a:avLst/>
          </a:prstGeom>
        </p:spPr>
      </p:pic>
      <p:pic>
        <p:nvPicPr>
          <p:cNvPr id="6" name="Picture 5" descr="A red book with a bookmark&#10;&#10;Description automatically generated">
            <a:extLst>
              <a:ext uri="{FF2B5EF4-FFF2-40B4-BE49-F238E27FC236}">
                <a16:creationId xmlns:a16="http://schemas.microsoft.com/office/drawing/2014/main" id="{24453423-3A6A-ED48-253D-B9E496434F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2068" y="4945373"/>
            <a:ext cx="952432" cy="1095556"/>
          </a:xfrm>
          <a:prstGeom prst="rect">
            <a:avLst/>
          </a:prstGeom>
        </p:spPr>
      </p:pic>
      <p:pic>
        <p:nvPicPr>
          <p:cNvPr id="30" name="Picture 29" descr="A cartoon of a bed&#10;&#10;Description automatically generated">
            <a:extLst>
              <a:ext uri="{FF2B5EF4-FFF2-40B4-BE49-F238E27FC236}">
                <a16:creationId xmlns:a16="http://schemas.microsoft.com/office/drawing/2014/main" id="{00E2451E-6E3C-6C06-8FF2-15CDBA475B0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87" t="25930" r="7018" b="27208"/>
          <a:stretch/>
        </p:blipFill>
        <p:spPr>
          <a:xfrm>
            <a:off x="4594730" y="3369898"/>
            <a:ext cx="3813104" cy="2824415"/>
          </a:xfrm>
          <a:prstGeom prst="rect">
            <a:avLst/>
          </a:prstGeom>
        </p:spPr>
      </p:pic>
      <p:pic>
        <p:nvPicPr>
          <p:cNvPr id="17" name="Picture 16" descr="A door open with a doormat and a view of a city&#10;&#10;Description automatically generated">
            <a:extLst>
              <a:ext uri="{FF2B5EF4-FFF2-40B4-BE49-F238E27FC236}">
                <a16:creationId xmlns:a16="http://schemas.microsoft.com/office/drawing/2014/main" id="{A6017A07-67EB-664C-71AE-B7D8D84DD27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260" r="-941" b="23014"/>
          <a:stretch/>
        </p:blipFill>
        <p:spPr>
          <a:xfrm>
            <a:off x="467127" y="123788"/>
            <a:ext cx="3994554" cy="318128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88C92F1-C977-0962-1B0B-122BD54EDB2C}"/>
              </a:ext>
            </a:extLst>
          </p:cNvPr>
          <p:cNvSpPr/>
          <p:nvPr/>
        </p:nvSpPr>
        <p:spPr>
          <a:xfrm>
            <a:off x="4466864" y="273169"/>
            <a:ext cx="128497" cy="56999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pic>
        <p:nvPicPr>
          <p:cNvPr id="21" name="Picture 20" descr="A blue and white shoe&#10;&#10;Description automatically generated">
            <a:extLst>
              <a:ext uri="{FF2B5EF4-FFF2-40B4-BE49-F238E27FC236}">
                <a16:creationId xmlns:a16="http://schemas.microsoft.com/office/drawing/2014/main" id="{D2D1C72B-B28C-C6F7-ED61-0BF31ACCD8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528148" y="2650439"/>
            <a:ext cx="623798" cy="326546"/>
          </a:xfrm>
          <a:prstGeom prst="rect">
            <a:avLst/>
          </a:prstGeom>
        </p:spPr>
      </p:pic>
      <p:pic>
        <p:nvPicPr>
          <p:cNvPr id="22" name="Picture 21" descr="A blue and white shoe&#10;&#10;Description automatically generated">
            <a:extLst>
              <a:ext uri="{FF2B5EF4-FFF2-40B4-BE49-F238E27FC236}">
                <a16:creationId xmlns:a16="http://schemas.microsoft.com/office/drawing/2014/main" id="{793669FF-30A9-F603-80F3-DD221F1D9B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758185" y="2722326"/>
            <a:ext cx="623798" cy="326546"/>
          </a:xfrm>
          <a:prstGeom prst="rect">
            <a:avLst/>
          </a:prstGeom>
        </p:spPr>
      </p:pic>
      <p:pic>
        <p:nvPicPr>
          <p:cNvPr id="19" name="Picture 18" descr="A black and white football ball&#10;&#10;Description automatically generated">
            <a:extLst>
              <a:ext uri="{FF2B5EF4-FFF2-40B4-BE49-F238E27FC236}">
                <a16:creationId xmlns:a16="http://schemas.microsoft.com/office/drawing/2014/main" id="{4659CF97-6680-EE33-4F65-A223260D1B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630" y="2649244"/>
            <a:ext cx="640842" cy="491708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9B588735-95D7-BD30-30A0-453960089501}"/>
              </a:ext>
            </a:extLst>
          </p:cNvPr>
          <p:cNvSpPr/>
          <p:nvPr/>
        </p:nvSpPr>
        <p:spPr>
          <a:xfrm flipV="1">
            <a:off x="172527" y="188701"/>
            <a:ext cx="8798942" cy="14467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5C2A57-0351-2DE4-C37C-B5991623AFBA}"/>
              </a:ext>
            </a:extLst>
          </p:cNvPr>
          <p:cNvSpPr/>
          <p:nvPr/>
        </p:nvSpPr>
        <p:spPr>
          <a:xfrm>
            <a:off x="1" y="590985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 rtl="1"/>
            <a:r>
              <a:rPr lang="ar-EG" sz="2400" b="1" u="sng">
                <a:solidFill>
                  <a:schemeClr val="tx1"/>
                </a:solidFill>
                <a:cs typeface="+mj-cs"/>
              </a:rPr>
              <a:t>بند (49) </a:t>
            </a:r>
            <a:r>
              <a:rPr lang="ar-EG" sz="2400" b="1">
                <a:solidFill>
                  <a:schemeClr val="tx1"/>
                </a:solidFill>
                <a:cs typeface="+mj-cs"/>
              </a:rPr>
              <a:t>:</a:t>
            </a:r>
            <a:r>
              <a:rPr lang="ar-EG" sz="2400" b="1">
                <a:solidFill>
                  <a:schemeClr val="tx1"/>
                </a:solidFill>
                <a:ea typeface="+mn-lt"/>
                <a:cs typeface="+mj-cs"/>
              </a:rPr>
              <a:t> الطفل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يستطيع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فهم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الجمل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الطويلة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والمعقدة</a:t>
            </a:r>
            <a:endParaRPr lang="ar-SA" sz="2400" b="1">
              <a:solidFill>
                <a:schemeClr val="tx1"/>
              </a:solidFill>
              <a:latin typeface="Times New Roman"/>
              <a:ea typeface="Calibri"/>
              <a:cs typeface="+mj-cs"/>
            </a:endParaRPr>
          </a:p>
        </p:txBody>
      </p:sp>
      <p:pic>
        <p:nvPicPr>
          <p:cNvPr id="31" name="Picture 30" descr="A cartoon of a child pointing&#10;&#10;Description automatically generated">
            <a:extLst>
              <a:ext uri="{FF2B5EF4-FFF2-40B4-BE49-F238E27FC236}">
                <a16:creationId xmlns:a16="http://schemas.microsoft.com/office/drawing/2014/main" id="{301EF119-5226-A10C-C003-56134273C2A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4042" t="-4783" r="20851" b="20000"/>
          <a:stretch/>
        </p:blipFill>
        <p:spPr>
          <a:xfrm>
            <a:off x="7378930" y="3145717"/>
            <a:ext cx="1524359" cy="2801462"/>
          </a:xfrm>
          <a:prstGeom prst="rect">
            <a:avLst/>
          </a:prstGeom>
        </p:spPr>
      </p:pic>
      <p:pic>
        <p:nvPicPr>
          <p:cNvPr id="4" name="Picture 3" descr="A cartoon of a child&#10;&#10;Description automatically generated">
            <a:extLst>
              <a:ext uri="{FF2B5EF4-FFF2-40B4-BE49-F238E27FC236}">
                <a16:creationId xmlns:a16="http://schemas.microsoft.com/office/drawing/2014/main" id="{E5482D69-3B62-70C0-3BFB-BB1ACEAC5F5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49817" t="-1915" r="4743" b="22455"/>
          <a:stretch/>
        </p:blipFill>
        <p:spPr>
          <a:xfrm>
            <a:off x="2079425" y="548766"/>
            <a:ext cx="1654191" cy="2835473"/>
          </a:xfrm>
          <a:prstGeom prst="rect">
            <a:avLst/>
          </a:prstGeom>
        </p:spPr>
      </p:pic>
      <p:pic>
        <p:nvPicPr>
          <p:cNvPr id="13" name="Picture 12" descr="A cartoon of a child&#10;&#10;Description automatically generated">
            <a:extLst>
              <a:ext uri="{FF2B5EF4-FFF2-40B4-BE49-F238E27FC236}">
                <a16:creationId xmlns:a16="http://schemas.microsoft.com/office/drawing/2014/main" id="{AD8030E3-5FD9-4F92-D187-615973BB44F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49817" t="-1915" r="4743" b="22455"/>
          <a:stretch/>
        </p:blipFill>
        <p:spPr>
          <a:xfrm>
            <a:off x="2280707" y="3093558"/>
            <a:ext cx="1654191" cy="283547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7FF12DC-1727-2BA6-527F-499700CB5402}"/>
              </a:ext>
            </a:extLst>
          </p:cNvPr>
          <p:cNvSpPr/>
          <p:nvPr/>
        </p:nvSpPr>
        <p:spPr>
          <a:xfrm>
            <a:off x="8837580" y="244414"/>
            <a:ext cx="128497" cy="56999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41B50F7-6D0E-636E-438F-8EA3CF9A461C}"/>
              </a:ext>
            </a:extLst>
          </p:cNvPr>
          <p:cNvSpPr/>
          <p:nvPr/>
        </p:nvSpPr>
        <p:spPr>
          <a:xfrm>
            <a:off x="168032" y="301923"/>
            <a:ext cx="128497" cy="56999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319576-ED9F-7EAB-FBE3-CFBCBFC5E1B7}"/>
              </a:ext>
            </a:extLst>
          </p:cNvPr>
          <p:cNvSpPr/>
          <p:nvPr/>
        </p:nvSpPr>
        <p:spPr>
          <a:xfrm flipV="1">
            <a:off x="258790" y="3380475"/>
            <a:ext cx="8669546" cy="1590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pic>
        <p:nvPicPr>
          <p:cNvPr id="25" name="Picture 24" descr="A black and white football ball&#10;&#10;Description automatically generated">
            <a:extLst>
              <a:ext uri="{FF2B5EF4-FFF2-40B4-BE49-F238E27FC236}">
                <a16:creationId xmlns:a16="http://schemas.microsoft.com/office/drawing/2014/main" id="{146DC475-2500-159B-8E25-D064503076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7931" y="4547055"/>
            <a:ext cx="640842" cy="491708"/>
          </a:xfrm>
          <a:prstGeom prst="rect">
            <a:avLst/>
          </a:prstGeom>
        </p:spPr>
      </p:pic>
      <p:pic>
        <p:nvPicPr>
          <p:cNvPr id="27" name="Picture 26" descr="A black and white football ball&#10;&#10;Description automatically generated">
            <a:extLst>
              <a:ext uri="{FF2B5EF4-FFF2-40B4-BE49-F238E27FC236}">
                <a16:creationId xmlns:a16="http://schemas.microsoft.com/office/drawing/2014/main" id="{F0685753-D7A8-535D-1C0B-5227299A39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3780" y="5251545"/>
            <a:ext cx="640842" cy="49170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C0E514B-1B3E-F1DC-B44F-64DF3B580613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ar-SA" sz="2800">
                <a:solidFill>
                  <a:srgbClr val="000000"/>
                </a:solidFill>
              </a:rPr>
              <a:t>٥٢</a:t>
            </a:r>
            <a:endParaRPr lang="en-GB" sz="2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00239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D3B25AB-20FB-9B84-958B-74FCF0E61E73}"/>
              </a:ext>
            </a:extLst>
          </p:cNvPr>
          <p:cNvSpPr txBox="1"/>
          <p:nvPr/>
        </p:nvSpPr>
        <p:spPr>
          <a:xfrm>
            <a:off x="205550" y="243763"/>
            <a:ext cx="8637078" cy="5983180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GB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9F7D669-4620-A094-B71E-54B6E31CDEBD}"/>
              </a:ext>
            </a:extLst>
          </p:cNvPr>
          <p:cNvCxnSpPr/>
          <p:nvPr/>
        </p:nvCxnSpPr>
        <p:spPr>
          <a:xfrm flipH="1">
            <a:off x="4528650" y="226339"/>
            <a:ext cx="66759" cy="5739275"/>
          </a:xfrm>
          <a:prstGeom prst="straightConnector1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B7414253-34EA-75E1-6C75-2D157156FCCA}"/>
              </a:ext>
            </a:extLst>
          </p:cNvPr>
          <p:cNvSpPr/>
          <p:nvPr/>
        </p:nvSpPr>
        <p:spPr>
          <a:xfrm>
            <a:off x="1" y="590985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 rtl="1"/>
            <a:r>
              <a:rPr lang="ar-EG" sz="2400" b="1" u="sng">
                <a:solidFill>
                  <a:schemeClr val="tx1"/>
                </a:solidFill>
                <a:cs typeface="+mj-cs"/>
              </a:rPr>
              <a:t>بند (49) </a:t>
            </a:r>
            <a:r>
              <a:rPr lang="ar-EG" sz="2400" b="1">
                <a:solidFill>
                  <a:schemeClr val="tx1"/>
                </a:solidFill>
                <a:cs typeface="+mj-cs"/>
              </a:rPr>
              <a:t>:</a:t>
            </a:r>
            <a:r>
              <a:rPr lang="ar-EG" sz="2400" b="1">
                <a:solidFill>
                  <a:schemeClr val="tx1"/>
                </a:solidFill>
                <a:ea typeface="+mn-lt"/>
                <a:cs typeface="+mj-cs"/>
              </a:rPr>
              <a:t> الطفل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يستطيع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فهم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الجمل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الطويلة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والمعقدة</a:t>
            </a:r>
            <a:endParaRPr lang="ar-SA" sz="2400" b="1">
              <a:solidFill>
                <a:schemeClr val="tx1"/>
              </a:solidFill>
              <a:latin typeface="Times New Roman"/>
              <a:ea typeface="Calibri"/>
              <a:cs typeface="+mj-cs"/>
            </a:endParaRPr>
          </a:p>
        </p:txBody>
      </p:sp>
      <p:pic>
        <p:nvPicPr>
          <p:cNvPr id="7" name="Picture 6" descr="A cartoon of a child in bed&#10;&#10;Description automatically generated">
            <a:extLst>
              <a:ext uri="{FF2B5EF4-FFF2-40B4-BE49-F238E27FC236}">
                <a16:creationId xmlns:a16="http://schemas.microsoft.com/office/drawing/2014/main" id="{5EC27539-5228-F9A1-8314-D3277AF2EC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286" t="-1657" r="7574" b="-1601"/>
          <a:stretch/>
        </p:blipFill>
        <p:spPr>
          <a:xfrm>
            <a:off x="333233" y="707149"/>
            <a:ext cx="4164056" cy="519284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69E469E-2C40-1D3F-381B-F45C4CC4E79D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>
                <a:solidFill>
                  <a:srgbClr val="000000"/>
                </a:solidFill>
              </a:rPr>
              <a:t>٥٣</a:t>
            </a:r>
            <a:endParaRPr lang="ar-SA" sz="2800">
              <a:solidFill>
                <a:srgbClr val="000000"/>
              </a:solidFill>
            </a:endParaRPr>
          </a:p>
        </p:txBody>
      </p:sp>
      <p:pic>
        <p:nvPicPr>
          <p:cNvPr id="6" name="Picture 5" descr="A cartoon of a child sleeping in a bed&#10;&#10;Description automatically generated">
            <a:extLst>
              <a:ext uri="{FF2B5EF4-FFF2-40B4-BE49-F238E27FC236}">
                <a16:creationId xmlns:a16="http://schemas.microsoft.com/office/drawing/2014/main" id="{B2C4217A-33FF-F485-B925-A32DFFC09F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857" r="11223" b="8313"/>
          <a:stretch/>
        </p:blipFill>
        <p:spPr>
          <a:xfrm>
            <a:off x="4684681" y="700233"/>
            <a:ext cx="3879009" cy="4579340"/>
          </a:xfrm>
          <a:prstGeom prst="rect">
            <a:avLst/>
          </a:prstGeom>
        </p:spPr>
      </p:pic>
      <p:pic>
        <p:nvPicPr>
          <p:cNvPr id="2" name="Picture 1" descr="A cartoon of a teddy bear&#10;&#10;Description automatically generated">
            <a:extLst>
              <a:ext uri="{FF2B5EF4-FFF2-40B4-BE49-F238E27FC236}">
                <a16:creationId xmlns:a16="http://schemas.microsoft.com/office/drawing/2014/main" id="{2B6CE577-F3BA-3EA6-AB82-BF577D305F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8842" y="3168717"/>
            <a:ext cx="1047869" cy="1033670"/>
          </a:xfrm>
          <a:prstGeom prst="rect">
            <a:avLst/>
          </a:prstGeom>
        </p:spPr>
      </p:pic>
      <p:pic>
        <p:nvPicPr>
          <p:cNvPr id="9" name="Picture 8" descr="A cartoon of a teddy bear&#10;&#10;Description automatically generated">
            <a:extLst>
              <a:ext uri="{FF2B5EF4-FFF2-40B4-BE49-F238E27FC236}">
                <a16:creationId xmlns:a16="http://schemas.microsoft.com/office/drawing/2014/main" id="{4DA783E5-4AD1-0B25-F7D8-43B70EF326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160000">
            <a:off x="3010000" y="4247822"/>
            <a:ext cx="1047869" cy="1033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33808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dog digging in the dirt with butterflies&#10;&#10;Description automatically generated">
            <a:extLst>
              <a:ext uri="{FF2B5EF4-FFF2-40B4-BE49-F238E27FC236}">
                <a16:creationId xmlns:a16="http://schemas.microsoft.com/office/drawing/2014/main" id="{B3534CBB-5FA8-EEB3-18DE-472F2B539E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2817" r="195" b="9859"/>
          <a:stretch/>
        </p:blipFill>
        <p:spPr>
          <a:xfrm>
            <a:off x="954823" y="-21162"/>
            <a:ext cx="7360061" cy="5693845"/>
          </a:xfrm>
          <a:prstGeom prst="rect">
            <a:avLst/>
          </a:prstGeom>
        </p:spPr>
      </p:pic>
      <p:pic>
        <p:nvPicPr>
          <p:cNvPr id="5" name="Picture 4" descr="A black dog with its tongue out&#10;&#10;Description automatically generated">
            <a:extLst>
              <a:ext uri="{FF2B5EF4-FFF2-40B4-BE49-F238E27FC236}">
                <a16:creationId xmlns:a16="http://schemas.microsoft.com/office/drawing/2014/main" id="{ED715A7E-D652-C8D0-9F39-FA4BD7C8EA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7770" y="1119232"/>
            <a:ext cx="2910861" cy="4546120"/>
          </a:xfrm>
          <a:prstGeom prst="rect">
            <a:avLst/>
          </a:prstGeom>
        </p:spPr>
      </p:pic>
      <p:pic>
        <p:nvPicPr>
          <p:cNvPr id="12" name="Picture 11" descr="A white fluffy dog with a black background&#10;&#10;Description automatically generated">
            <a:extLst>
              <a:ext uri="{FF2B5EF4-FFF2-40B4-BE49-F238E27FC236}">
                <a16:creationId xmlns:a16="http://schemas.microsoft.com/office/drawing/2014/main" id="{F73D87DD-0ACD-284A-F80B-2953679E5C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0118" y="2526130"/>
            <a:ext cx="2618997" cy="3196168"/>
          </a:xfrm>
          <a:prstGeom prst="rect">
            <a:avLst/>
          </a:prstGeom>
        </p:spPr>
      </p:pic>
      <p:pic>
        <p:nvPicPr>
          <p:cNvPr id="3" name="Picture 2" descr="A cartoon of a dog&#10;&#10;Description automatically generated">
            <a:extLst>
              <a:ext uri="{FF2B5EF4-FFF2-40B4-BE49-F238E27FC236}">
                <a16:creationId xmlns:a16="http://schemas.microsoft.com/office/drawing/2014/main" id="{2C4CD9FF-4A60-84EF-3DB5-19841BD287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5126147" y="2479239"/>
            <a:ext cx="3389417" cy="3309669"/>
          </a:xfrm>
          <a:prstGeom prst="rect">
            <a:avLst/>
          </a:prstGeom>
        </p:spPr>
      </p:pic>
      <p:pic>
        <p:nvPicPr>
          <p:cNvPr id="10" name="Picture 9" descr="A group of dogs with different colors&#10;&#10;Description automatically generated">
            <a:extLst>
              <a:ext uri="{FF2B5EF4-FFF2-40B4-BE49-F238E27FC236}">
                <a16:creationId xmlns:a16="http://schemas.microsoft.com/office/drawing/2014/main" id="{58C7E9C3-2EED-1729-EA0F-79B369DD14D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-3333" t="47552" r="48571" b="4545"/>
          <a:stretch/>
        </p:blipFill>
        <p:spPr>
          <a:xfrm>
            <a:off x="1159686" y="3774361"/>
            <a:ext cx="1498947" cy="187041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0328C2D-9EF5-830A-6738-3B7A232739CB}"/>
              </a:ext>
            </a:extLst>
          </p:cNvPr>
          <p:cNvSpPr/>
          <p:nvPr/>
        </p:nvSpPr>
        <p:spPr>
          <a:xfrm>
            <a:off x="1" y="590985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 rtl="1"/>
            <a:r>
              <a:rPr lang="ar-EG" sz="2400" b="1" u="sng" baseline="0">
                <a:solidFill>
                  <a:srgbClr val="000000"/>
                </a:solidFill>
                <a:cs typeface="+mj-cs"/>
              </a:rPr>
              <a:t>بند (</a:t>
            </a:r>
            <a:r>
              <a:rPr lang="ar-EG" sz="2400" b="1" u="sng">
                <a:solidFill>
                  <a:srgbClr val="000000"/>
                </a:solidFill>
                <a:cs typeface="+mj-cs"/>
              </a:rPr>
              <a:t>51</a:t>
            </a:r>
            <a:r>
              <a:rPr lang="ar-EG" sz="2400" b="1" u="sng" baseline="0">
                <a:solidFill>
                  <a:srgbClr val="000000"/>
                </a:solidFill>
                <a:cs typeface="+mj-cs"/>
              </a:rPr>
              <a:t>)</a:t>
            </a:r>
            <a:r>
              <a:rPr lang="ar-EG" sz="2400" b="1">
                <a:solidFill>
                  <a:srgbClr val="000000"/>
                </a:solidFill>
                <a:cs typeface="+mj-cs"/>
              </a:rPr>
              <a:t> </a:t>
            </a:r>
            <a:r>
              <a:rPr lang="ar-EG" sz="2400" b="1" baseline="0">
                <a:solidFill>
                  <a:srgbClr val="000000"/>
                </a:solidFill>
                <a:cs typeface="+mj-cs"/>
              </a:rPr>
              <a:t>:</a:t>
            </a:r>
            <a:r>
              <a:rPr lang="ar-EG" sz="2400" b="1">
                <a:solidFill>
                  <a:srgbClr val="000000"/>
                </a:solidFill>
                <a:latin typeface="Calibri"/>
                <a:ea typeface="+mn-lt"/>
                <a:cs typeface="+mj-cs"/>
              </a:rPr>
              <a:t> الطفل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يفهم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جملة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مكونة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من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أسم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+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صفتين</a:t>
            </a:r>
            <a:r>
              <a:rPr lang="ar-EG" sz="2400" b="1">
                <a:solidFill>
                  <a:srgbClr val="000000"/>
                </a:solidFill>
                <a:latin typeface="Simplified Arabic"/>
                <a:ea typeface="Simplified Arabic"/>
                <a:cs typeface="+mj-cs"/>
              </a:rPr>
              <a:t>​</a:t>
            </a:r>
            <a:endParaRPr lang="en-US" sz="2400" b="1">
              <a:solidFill>
                <a:srgbClr val="000000"/>
              </a:solidFill>
              <a:ea typeface="Calibri"/>
              <a:cs typeface="+mj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86F4EE-15DB-AE41-9B8C-CE9EC836A2B1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 dirty="0">
                <a:solidFill>
                  <a:srgbClr val="000000"/>
                </a:solidFill>
              </a:rPr>
              <a:t>٥٤</a:t>
            </a:r>
            <a:endParaRPr lang="ar-SA" sz="2800" dirty="0">
              <a:solidFill>
                <a:srgbClr val="000000"/>
              </a:solidFill>
            </a:endParaRPr>
          </a:p>
        </p:txBody>
      </p:sp>
      <p:pic>
        <p:nvPicPr>
          <p:cNvPr id="2" name="Picture 1" descr="A cartoon of a dog&#10;&#10;Description automatically generated">
            <a:extLst>
              <a:ext uri="{FF2B5EF4-FFF2-40B4-BE49-F238E27FC236}">
                <a16:creationId xmlns:a16="http://schemas.microsoft.com/office/drawing/2014/main" id="{58DF1F2D-D7FB-2796-990D-C841C517E1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5562" y="3771325"/>
            <a:ext cx="1870150" cy="1974985"/>
          </a:xfrm>
          <a:prstGeom prst="rect">
            <a:avLst/>
          </a:prstGeom>
        </p:spPr>
      </p:pic>
      <p:pic>
        <p:nvPicPr>
          <p:cNvPr id="11" name="Picture 10" descr="A white fluffy dog with a black background&#10;&#10;Description automatically generated">
            <a:extLst>
              <a:ext uri="{FF2B5EF4-FFF2-40B4-BE49-F238E27FC236}">
                <a16:creationId xmlns:a16="http://schemas.microsoft.com/office/drawing/2014/main" id="{2F704E33-4037-61B0-1D96-057AD798AA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4808" y="3846791"/>
            <a:ext cx="1412104" cy="1875683"/>
          </a:xfrm>
          <a:prstGeom prst="rect">
            <a:avLst/>
          </a:prstGeom>
        </p:spPr>
      </p:pic>
      <p:pic>
        <p:nvPicPr>
          <p:cNvPr id="4" name="Picture 3" descr="A cartoon of a dog&#10;&#10;AI-generated content may be incorrect.">
            <a:extLst>
              <a:ext uri="{FF2B5EF4-FFF2-40B4-BE49-F238E27FC236}">
                <a16:creationId xmlns:a16="http://schemas.microsoft.com/office/drawing/2014/main" id="{79524D71-80D2-E159-848C-1B55181760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5247" y="4077584"/>
            <a:ext cx="1176787" cy="1590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75406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BAE2D1E-AE31-5A83-22BC-851BD2B4BA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841" y="241373"/>
            <a:ext cx="2882544" cy="285026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21A26C9-F7FD-9B90-DF20-EECADC7689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6719" y="52129"/>
            <a:ext cx="2692249" cy="370184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0453A00-CA8F-FC13-013A-A08D6732273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" t="11881" r="-19" b="11576"/>
          <a:stretch/>
        </p:blipFill>
        <p:spPr>
          <a:xfrm>
            <a:off x="1220375" y="3101748"/>
            <a:ext cx="2882547" cy="25091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47224E7-6CF7-8305-E19E-47346A956B8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484" y="3258335"/>
            <a:ext cx="2352717" cy="235271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1DDEF1-D007-6D79-F2C4-FAD67E9C10D5}"/>
              </a:ext>
            </a:extLst>
          </p:cNvPr>
          <p:cNvSpPr/>
          <p:nvPr/>
        </p:nvSpPr>
        <p:spPr>
          <a:xfrm flipH="1">
            <a:off x="261275" y="245157"/>
            <a:ext cx="8597406" cy="5648964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>
              <a:solidFill>
                <a:srgbClr val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9D36D4-CB54-1D7C-989E-E674FD608CD9}"/>
              </a:ext>
            </a:extLst>
          </p:cNvPr>
          <p:cNvSpPr/>
          <p:nvPr/>
        </p:nvSpPr>
        <p:spPr>
          <a:xfrm>
            <a:off x="1" y="5607933"/>
            <a:ext cx="9144000" cy="8294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 rtl="1"/>
            <a:r>
              <a:rPr lang="ar-EG" sz="2400" b="1" u="sng">
                <a:solidFill>
                  <a:srgbClr val="000000"/>
                </a:solidFill>
                <a:cs typeface="+mj-cs"/>
              </a:rPr>
              <a:t>بند </a:t>
            </a:r>
            <a:r>
              <a:rPr lang="ar-EG" sz="2400" b="1" u="sng" baseline="0">
                <a:solidFill>
                  <a:srgbClr val="000000"/>
                </a:solidFill>
                <a:cs typeface="+mj-cs"/>
              </a:rPr>
              <a:t>(</a:t>
            </a:r>
            <a:r>
              <a:rPr lang="ar-EG" sz="2400" b="1" u="sng">
                <a:solidFill>
                  <a:srgbClr val="000000"/>
                </a:solidFill>
                <a:cs typeface="+mj-cs"/>
              </a:rPr>
              <a:t>52</a:t>
            </a:r>
            <a:r>
              <a:rPr lang="ar-EG" sz="2400" b="1" u="sng" baseline="0">
                <a:solidFill>
                  <a:srgbClr val="000000"/>
                </a:solidFill>
                <a:cs typeface="+mj-cs"/>
              </a:rPr>
              <a:t>)</a:t>
            </a:r>
            <a:r>
              <a:rPr lang="ar-EG" sz="2400" b="1" u="sng">
                <a:solidFill>
                  <a:srgbClr val="000000"/>
                </a:solidFill>
                <a:cs typeface="+mj-cs"/>
              </a:rPr>
              <a:t> مثال</a:t>
            </a:r>
            <a:r>
              <a:rPr lang="ar-EG" sz="2400" b="1">
                <a:solidFill>
                  <a:srgbClr val="000000"/>
                </a:solidFill>
                <a:cs typeface="+mj-cs"/>
              </a:rPr>
              <a:t> </a:t>
            </a:r>
            <a:r>
              <a:rPr lang="ar-EG" sz="2400" b="1" baseline="0">
                <a:solidFill>
                  <a:srgbClr val="000000"/>
                </a:solidFill>
                <a:cs typeface="+mj-cs"/>
              </a:rPr>
              <a:t>:</a:t>
            </a:r>
            <a:r>
              <a:rPr lang="ar-EG" sz="2400" b="1">
                <a:solidFill>
                  <a:srgbClr val="000000"/>
                </a:solidFill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الطفل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يتعرف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على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الشيء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(الصورة) الذي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لا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ينتمي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إلى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نفس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المجموعة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الضمنية</a:t>
            </a:r>
            <a:r>
              <a:rPr lang="ar-EG" sz="2400" b="1">
                <a:solidFill>
                  <a:srgbClr val="000000"/>
                </a:solidFill>
                <a:latin typeface="Calibri"/>
                <a:cs typeface="+mj-cs"/>
              </a:rPr>
              <a:t> </a:t>
            </a:r>
            <a:r>
              <a:rPr lang="ar-EG" sz="2400" b="1">
                <a:solidFill>
                  <a:srgbClr val="000000"/>
                </a:solidFill>
                <a:latin typeface="Simplified Arabic"/>
                <a:ea typeface="Simplified Arabic"/>
                <a:cs typeface="+mj-cs"/>
              </a:rPr>
              <a:t>​</a:t>
            </a:r>
            <a:endParaRPr lang="en-US" sz="2400" b="1">
              <a:solidFill>
                <a:srgbClr val="000000"/>
              </a:solidFill>
              <a:ea typeface="Calibri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6970A6-5368-6271-AC12-ABDCEF68CD11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>
                <a:solidFill>
                  <a:srgbClr val="000000"/>
                </a:solidFill>
              </a:rPr>
              <a:t>٥٥</a:t>
            </a:r>
            <a:endParaRPr lang="ar-SA" sz="2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76380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C56AEA-E6FF-9893-1011-1EB2863841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47075">
            <a:off x="1721321" y="2833948"/>
            <a:ext cx="1751682" cy="2497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799476-CD5F-1950-6C45-8685D67F85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3368" y="2667001"/>
            <a:ext cx="2342466" cy="234246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24088C0-9348-7D08-3A4E-F151830F2DC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1928" y="622306"/>
            <a:ext cx="2005098" cy="19778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9F7EC24-238E-6206-431C-C9BCC61A48F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59" y="558686"/>
            <a:ext cx="1429008" cy="20414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AE2030D-6DDE-98B5-9901-573C6FE2E92A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 dirty="0">
                <a:solidFill>
                  <a:srgbClr val="000000"/>
                </a:solidFill>
              </a:rPr>
              <a:t>٥٦</a:t>
            </a:r>
            <a:endParaRPr lang="ar-SA" sz="2800" dirty="0">
              <a:solidFill>
                <a:srgbClr val="00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D67422E-C486-A83F-F44F-831D51039776}"/>
              </a:ext>
            </a:extLst>
          </p:cNvPr>
          <p:cNvSpPr/>
          <p:nvPr/>
        </p:nvSpPr>
        <p:spPr>
          <a:xfrm>
            <a:off x="1" y="590985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 rtl="1"/>
            <a:r>
              <a:rPr lang="ar-EG" sz="2400" b="1" u="sng" baseline="0">
                <a:solidFill>
                  <a:srgbClr val="000000"/>
                </a:solidFill>
                <a:cs typeface="+mj-cs"/>
              </a:rPr>
              <a:t>بند(</a:t>
            </a:r>
            <a:r>
              <a:rPr lang="ar-EG" sz="2400" b="1" u="sng">
                <a:solidFill>
                  <a:srgbClr val="000000"/>
                </a:solidFill>
                <a:cs typeface="+mj-cs"/>
              </a:rPr>
              <a:t>52</a:t>
            </a:r>
            <a:r>
              <a:rPr lang="ar-EG" sz="2400" b="1" u="sng" baseline="0">
                <a:solidFill>
                  <a:srgbClr val="000000"/>
                </a:solidFill>
                <a:cs typeface="+mj-cs"/>
              </a:rPr>
              <a:t>)</a:t>
            </a:r>
            <a:r>
              <a:rPr lang="ar-SA" sz="2400" b="1">
                <a:solidFill>
                  <a:srgbClr val="000000"/>
                </a:solidFill>
                <a:cs typeface="+mj-cs"/>
              </a:rPr>
              <a:t> </a:t>
            </a:r>
            <a:r>
              <a:rPr lang="ar-EG" sz="2400" b="1" baseline="0">
                <a:solidFill>
                  <a:srgbClr val="000000"/>
                </a:solidFill>
                <a:cs typeface="+mj-cs"/>
              </a:rPr>
              <a:t>:</a:t>
            </a:r>
            <a:r>
              <a:rPr lang="ar-EG" sz="2400" b="1">
                <a:solidFill>
                  <a:srgbClr val="000000"/>
                </a:solidFill>
                <a:latin typeface="Calibri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n-cs"/>
              </a:rPr>
              <a:t>الطفل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n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n-cs"/>
              </a:rPr>
              <a:t>يتعرف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n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n-cs"/>
              </a:rPr>
              <a:t>على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n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n-cs"/>
              </a:rPr>
              <a:t>الشيء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n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n-cs"/>
              </a:rPr>
              <a:t>(الصورة) الذي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n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n-cs"/>
              </a:rPr>
              <a:t>لا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n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n-cs"/>
              </a:rPr>
              <a:t>ينتمي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n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n-cs"/>
              </a:rPr>
              <a:t>إلى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n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n-cs"/>
              </a:rPr>
              <a:t>نفس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n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n-cs"/>
              </a:rPr>
              <a:t>المجموعةالضمنية</a:t>
            </a:r>
            <a:r>
              <a:rPr lang="ar-EG" sz="2400" b="1">
                <a:solidFill>
                  <a:srgbClr val="000000"/>
                </a:solidFill>
              </a:rPr>
              <a:t> </a:t>
            </a:r>
            <a:r>
              <a:rPr lang="ar-EG" sz="2400" b="1">
                <a:solidFill>
                  <a:srgbClr val="000000"/>
                </a:solidFill>
                <a:latin typeface="Simplified Arabic"/>
                <a:ea typeface="Simplified Arabic"/>
                <a:cs typeface="+mn-cs"/>
              </a:rPr>
              <a:t>​ </a:t>
            </a:r>
            <a:r>
              <a:rPr lang="ar-EG" sz="2400" b="1">
                <a:solidFill>
                  <a:srgbClr val="000000"/>
                </a:solidFill>
                <a:latin typeface="Simplified Arabic"/>
                <a:ea typeface="Simplified Arabic"/>
                <a:cs typeface="+mj-cs"/>
              </a:rPr>
              <a:t>​</a:t>
            </a:r>
            <a:endParaRPr lang="en-US" sz="2400" b="1">
              <a:solidFill>
                <a:srgbClr val="000000"/>
              </a:solidFill>
              <a:ea typeface="Calibri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4390023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different colored vehicles&#10;&#10;Description automatically generated">
            <a:extLst>
              <a:ext uri="{FF2B5EF4-FFF2-40B4-BE49-F238E27FC236}">
                <a16:creationId xmlns:a16="http://schemas.microsoft.com/office/drawing/2014/main" id="{E40548D2-9717-D24D-2874-CF21998196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751" t="70635" r="49246" b="-265"/>
          <a:stretch/>
        </p:blipFill>
        <p:spPr>
          <a:xfrm>
            <a:off x="4593857" y="662852"/>
            <a:ext cx="3931134" cy="1554437"/>
          </a:xfrm>
          <a:prstGeom prst="rect">
            <a:avLst/>
          </a:prstGeom>
        </p:spPr>
      </p:pic>
      <p:pic>
        <p:nvPicPr>
          <p:cNvPr id="2" name="Picture 1" descr="A cartoon of a train&#10;&#10;Description automatically generated">
            <a:extLst>
              <a:ext uri="{FF2B5EF4-FFF2-40B4-BE49-F238E27FC236}">
                <a16:creationId xmlns:a16="http://schemas.microsoft.com/office/drawing/2014/main" id="{8FE603BE-8340-CCF9-8921-AF1EF01DBA6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70" t="1228" r="-1770" b="-1228"/>
          <a:stretch/>
        </p:blipFill>
        <p:spPr>
          <a:xfrm flipH="1">
            <a:off x="495691" y="2498888"/>
            <a:ext cx="3247314" cy="2964615"/>
          </a:xfrm>
          <a:prstGeom prst="rect">
            <a:avLst/>
          </a:prstGeom>
        </p:spPr>
      </p:pic>
      <p:pic>
        <p:nvPicPr>
          <p:cNvPr id="5" name="Picture 4" descr="A group of different colored vehicles&#10;&#10;Description automatically generated">
            <a:extLst>
              <a:ext uri="{FF2B5EF4-FFF2-40B4-BE49-F238E27FC236}">
                <a16:creationId xmlns:a16="http://schemas.microsoft.com/office/drawing/2014/main" id="{CC809071-5976-A101-B66C-623C048E17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408" t="34607" r="49718" b="29440"/>
          <a:stretch/>
        </p:blipFill>
        <p:spPr>
          <a:xfrm>
            <a:off x="565709" y="568950"/>
            <a:ext cx="3451758" cy="1754650"/>
          </a:xfrm>
          <a:prstGeom prst="rect">
            <a:avLst/>
          </a:prstGeom>
        </p:spPr>
      </p:pic>
      <p:pic>
        <p:nvPicPr>
          <p:cNvPr id="6" name="Picture 5" descr="A group of different vehicles&#10;&#10;Description automatically generated">
            <a:extLst>
              <a:ext uri="{FF2B5EF4-FFF2-40B4-BE49-F238E27FC236}">
                <a16:creationId xmlns:a16="http://schemas.microsoft.com/office/drawing/2014/main" id="{6FC387DE-7294-CBFA-7578-C9688F2DB0B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40" r="72382" b="50358"/>
          <a:stretch/>
        </p:blipFill>
        <p:spPr>
          <a:xfrm>
            <a:off x="5651274" y="2427036"/>
            <a:ext cx="2854036" cy="2994385"/>
          </a:xfrm>
          <a:prstGeom prst="rect">
            <a:avLst/>
          </a:prstGeom>
        </p:spPr>
      </p:pic>
      <p:pic>
        <p:nvPicPr>
          <p:cNvPr id="16" name="Picture 15" descr="A blue plastic chair on a white background&#10;&#10;Description automatically generated">
            <a:extLst>
              <a:ext uri="{FF2B5EF4-FFF2-40B4-BE49-F238E27FC236}">
                <a16:creationId xmlns:a16="http://schemas.microsoft.com/office/drawing/2014/main" id="{311DDA7F-C8B0-C214-5BA2-930B3875C0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2738" y="2329081"/>
            <a:ext cx="1886028" cy="24852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31084B7-8FDA-653D-1C00-BA7DB6411A6B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 dirty="0">
                <a:solidFill>
                  <a:srgbClr val="000000"/>
                </a:solidFill>
              </a:rPr>
              <a:t>٥٧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EEA141-99B1-E391-9CBD-5D7308428CBB}"/>
              </a:ext>
            </a:extLst>
          </p:cNvPr>
          <p:cNvSpPr/>
          <p:nvPr/>
        </p:nvSpPr>
        <p:spPr>
          <a:xfrm>
            <a:off x="1" y="590985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 rtl="1"/>
            <a:r>
              <a:rPr lang="ar-EG" sz="2400" b="1" u="sng">
                <a:solidFill>
                  <a:srgbClr val="000000"/>
                </a:solidFill>
                <a:cs typeface="+mj-cs"/>
              </a:rPr>
              <a:t>بند(52)</a:t>
            </a:r>
            <a:r>
              <a:rPr lang="ar-SA" sz="2400" b="1">
                <a:solidFill>
                  <a:srgbClr val="000000"/>
                </a:solidFill>
                <a:cs typeface="+mj-cs"/>
              </a:rPr>
              <a:t> </a:t>
            </a:r>
            <a:r>
              <a:rPr lang="ar-EG" sz="2400" b="1">
                <a:solidFill>
                  <a:srgbClr val="000000"/>
                </a:solidFill>
                <a:cs typeface="+mj-cs"/>
              </a:rPr>
              <a:t>:</a:t>
            </a:r>
            <a:r>
              <a:rPr lang="ar-EG" sz="2400" b="1">
                <a:solidFill>
                  <a:srgbClr val="000000"/>
                </a:solidFill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الطفل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يتعرف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على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الشيء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(الصورة) الذي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لا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ينتمي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إلى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نفس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المجموعةالضمنية</a:t>
            </a:r>
            <a:r>
              <a:rPr lang="ar-EG" sz="2400" b="1">
                <a:solidFill>
                  <a:srgbClr val="000000"/>
                </a:solidFill>
                <a:cs typeface="+mj-cs"/>
              </a:rPr>
              <a:t> </a:t>
            </a:r>
            <a:r>
              <a:rPr lang="ar-EG" sz="2400" b="1">
                <a:solidFill>
                  <a:srgbClr val="000000"/>
                </a:solidFill>
                <a:latin typeface="Simplified Arabic"/>
                <a:ea typeface="Simplified Arabic"/>
                <a:cs typeface="+mj-cs"/>
              </a:rPr>
              <a:t>​ ​</a:t>
            </a:r>
            <a:endParaRPr lang="en-US" sz="2400" b="1">
              <a:solidFill>
                <a:srgbClr val="000000"/>
              </a:solidFill>
              <a:ea typeface="Calibri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7196870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school supplies&#10;&#10;Description automatically generated">
            <a:extLst>
              <a:ext uri="{FF2B5EF4-FFF2-40B4-BE49-F238E27FC236}">
                <a16:creationId xmlns:a16="http://schemas.microsoft.com/office/drawing/2014/main" id="{759569BB-6053-A9EB-4BB8-A9977F772A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00" t="55151" r="48484" b="10000"/>
          <a:stretch/>
        </p:blipFill>
        <p:spPr>
          <a:xfrm>
            <a:off x="3128890" y="2904367"/>
            <a:ext cx="3455904" cy="2612134"/>
          </a:xfrm>
          <a:prstGeom prst="rect">
            <a:avLst/>
          </a:prstGeom>
        </p:spPr>
      </p:pic>
      <p:pic>
        <p:nvPicPr>
          <p:cNvPr id="7" name="Picture 6" descr="A yellow pencil with pink eraser&#10;&#10;Description automatically generated">
            <a:extLst>
              <a:ext uri="{FF2B5EF4-FFF2-40B4-BE49-F238E27FC236}">
                <a16:creationId xmlns:a16="http://schemas.microsoft.com/office/drawing/2014/main" id="{BF4E2F7F-A8C5-6674-8AEB-29DBE89E9DE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791" b="6674"/>
          <a:stretch/>
        </p:blipFill>
        <p:spPr>
          <a:xfrm rot="21480000">
            <a:off x="6187827" y="745562"/>
            <a:ext cx="2502708" cy="2172402"/>
          </a:xfrm>
          <a:prstGeom prst="rect">
            <a:avLst/>
          </a:prstGeom>
        </p:spPr>
      </p:pic>
      <p:pic>
        <p:nvPicPr>
          <p:cNvPr id="11" name="Picture 10" descr="A red pencil with a white tip&#10;&#10;Description automatically generated">
            <a:extLst>
              <a:ext uri="{FF2B5EF4-FFF2-40B4-BE49-F238E27FC236}">
                <a16:creationId xmlns:a16="http://schemas.microsoft.com/office/drawing/2014/main" id="{BC656274-33BA-B625-1053-A0C2784F1B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924" y="595661"/>
            <a:ext cx="2461404" cy="2317630"/>
          </a:xfrm>
          <a:prstGeom prst="rect">
            <a:avLst/>
          </a:prstGeom>
        </p:spPr>
      </p:pic>
      <p:pic>
        <p:nvPicPr>
          <p:cNvPr id="12" name="Picture 11" descr="A paint brush with a black background&#10;&#10;Description automatically generated">
            <a:extLst>
              <a:ext uri="{FF2B5EF4-FFF2-40B4-BE49-F238E27FC236}">
                <a16:creationId xmlns:a16="http://schemas.microsoft.com/office/drawing/2014/main" id="{D0946869-7651-4A66-129D-C5AD350E47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60000">
            <a:off x="3567960" y="281983"/>
            <a:ext cx="2045461" cy="263393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B457DD7-8359-F195-7B42-D0D299A1D09D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>
                <a:solidFill>
                  <a:srgbClr val="000000"/>
                </a:solidFill>
              </a:rPr>
              <a:t>٥٨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0B10BC6-A52D-DBD0-70A5-8D38981EB33C}"/>
              </a:ext>
            </a:extLst>
          </p:cNvPr>
          <p:cNvSpPr/>
          <p:nvPr/>
        </p:nvSpPr>
        <p:spPr>
          <a:xfrm>
            <a:off x="1" y="590985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 rtl="1"/>
            <a:r>
              <a:rPr lang="ar-EG" sz="2400" b="1" u="sng">
                <a:solidFill>
                  <a:srgbClr val="000000"/>
                </a:solidFill>
                <a:cs typeface="+mj-cs"/>
              </a:rPr>
              <a:t>بند(52)</a:t>
            </a:r>
            <a:r>
              <a:rPr lang="ar-SA" sz="2400" b="1">
                <a:solidFill>
                  <a:srgbClr val="000000"/>
                </a:solidFill>
                <a:cs typeface="+mj-cs"/>
              </a:rPr>
              <a:t> </a:t>
            </a:r>
            <a:r>
              <a:rPr lang="ar-EG" sz="2400" b="1">
                <a:solidFill>
                  <a:srgbClr val="000000"/>
                </a:solidFill>
                <a:cs typeface="+mj-cs"/>
              </a:rPr>
              <a:t>:</a:t>
            </a:r>
            <a:r>
              <a:rPr lang="ar-EG" sz="2400" b="1">
                <a:solidFill>
                  <a:srgbClr val="000000"/>
                </a:solidFill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الطفل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يتعرف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على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الشيء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(الصورة) الذي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لا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ينتمي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إلى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نفس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المجموعةالضمنية</a:t>
            </a:r>
            <a:r>
              <a:rPr lang="ar-EG" sz="2400" b="1">
                <a:solidFill>
                  <a:srgbClr val="000000"/>
                </a:solidFill>
                <a:cs typeface="+mj-cs"/>
              </a:rPr>
              <a:t> </a:t>
            </a:r>
            <a:r>
              <a:rPr lang="ar-EG" sz="2400" b="1">
                <a:solidFill>
                  <a:srgbClr val="000000"/>
                </a:solidFill>
                <a:latin typeface="Simplified Arabic"/>
                <a:ea typeface="Simplified Arabic"/>
                <a:cs typeface="+mj-cs"/>
              </a:rPr>
              <a:t>​ ​</a:t>
            </a:r>
            <a:endParaRPr lang="en-US" sz="2400" b="1">
              <a:solidFill>
                <a:srgbClr val="000000"/>
              </a:solidFill>
              <a:ea typeface="Calibri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2906925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29D36D4-CB54-1D7C-989E-E674FD608CD9}"/>
              </a:ext>
            </a:extLst>
          </p:cNvPr>
          <p:cNvSpPr/>
          <p:nvPr/>
        </p:nvSpPr>
        <p:spPr>
          <a:xfrm>
            <a:off x="1" y="5909857"/>
            <a:ext cx="9144000" cy="55630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 baseline="0">
                <a:solidFill>
                  <a:srgbClr val="000000"/>
                </a:solidFill>
                <a:cs typeface="+mj-cs"/>
              </a:rPr>
              <a:t>بند </a:t>
            </a:r>
            <a:r>
              <a:rPr lang="ar-EG" sz="2400" b="1" u="sng">
                <a:solidFill>
                  <a:srgbClr val="000000"/>
                </a:solidFill>
                <a:cs typeface="+mj-cs"/>
              </a:rPr>
              <a:t>(53) مثال </a:t>
            </a:r>
            <a:r>
              <a:rPr lang="ar-EG" sz="2400" b="1" baseline="0">
                <a:solidFill>
                  <a:srgbClr val="000000"/>
                </a:solidFill>
                <a:cs typeface="+mj-cs"/>
              </a:rPr>
              <a:t>:</a:t>
            </a:r>
            <a:r>
              <a:rPr lang="ar-EG" sz="2400" b="1">
                <a:solidFill>
                  <a:srgbClr val="000000"/>
                </a:solidFill>
                <a:latin typeface="Calibri"/>
                <a:ea typeface="+mn-lt"/>
                <a:cs typeface="+mj-cs"/>
              </a:rPr>
              <a:t> الطفل يستطيع ترتيب الصور وفقا للمفاهيم النوعية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(</a:t>
            </a:r>
            <a:r>
              <a:rPr lang="ar-EG" sz="2400" b="1">
                <a:solidFill>
                  <a:srgbClr val="000000"/>
                </a:solidFill>
                <a:latin typeface="Calibri"/>
                <a:ea typeface="+mn-lt"/>
                <a:cs typeface="+mj-cs"/>
              </a:rPr>
              <a:t>الأكبر 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/ </a:t>
            </a:r>
            <a:r>
              <a:rPr lang="ar-EG" sz="2400" b="1">
                <a:solidFill>
                  <a:srgbClr val="000000"/>
                </a:solidFill>
                <a:latin typeface="Calibri"/>
                <a:ea typeface="+mn-lt"/>
                <a:cs typeface="+mj-cs"/>
              </a:rPr>
              <a:t>الاصغر)</a:t>
            </a:r>
            <a:r>
              <a:rPr lang="ar-EG" sz="2400" b="1">
                <a:solidFill>
                  <a:srgbClr val="000000"/>
                </a:solidFill>
                <a:latin typeface="Simplified Arabic"/>
                <a:ea typeface="Simplified Arabic"/>
                <a:cs typeface="+mj-cs"/>
              </a:rPr>
              <a:t>​</a:t>
            </a:r>
            <a:endParaRPr lang="en-US" sz="2400" b="1">
              <a:solidFill>
                <a:srgbClr val="000000"/>
              </a:solidFill>
              <a:ea typeface="Calibri"/>
              <a:cs typeface="+mj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62E400-6C67-8854-A706-EEEBF96385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3647" y="1982247"/>
            <a:ext cx="3682799" cy="3910112"/>
          </a:xfrm>
          <a:prstGeom prst="rect">
            <a:avLst/>
          </a:prstGeom>
        </p:spPr>
      </p:pic>
      <p:pic>
        <p:nvPicPr>
          <p:cNvPr id="8" name="Picture 7" descr="A cartoon of a baby elephant&#10;&#10;Description automatically generated">
            <a:extLst>
              <a:ext uri="{FF2B5EF4-FFF2-40B4-BE49-F238E27FC236}">
                <a16:creationId xmlns:a16="http://schemas.microsoft.com/office/drawing/2014/main" id="{4165AD40-38D7-BED9-3A4E-455D5C54F2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854" y="961454"/>
            <a:ext cx="1396800" cy="1494717"/>
          </a:xfrm>
          <a:prstGeom prst="rect">
            <a:avLst/>
          </a:prstGeom>
        </p:spPr>
      </p:pic>
      <p:pic>
        <p:nvPicPr>
          <p:cNvPr id="9" name="Picture 8" descr="A cartoon of a baby elephant&#10;&#10;Description automatically generated">
            <a:extLst>
              <a:ext uri="{FF2B5EF4-FFF2-40B4-BE49-F238E27FC236}">
                <a16:creationId xmlns:a16="http://schemas.microsoft.com/office/drawing/2014/main" id="{D0E43592-F5F9-6529-D027-D6D222399A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16" y="961453"/>
            <a:ext cx="2475102" cy="247237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E8A9ADD-946A-801A-2356-5CE081C53BD3}"/>
              </a:ext>
            </a:extLst>
          </p:cNvPr>
          <p:cNvSpPr/>
          <p:nvPr/>
        </p:nvSpPr>
        <p:spPr>
          <a:xfrm flipH="1">
            <a:off x="261275" y="259534"/>
            <a:ext cx="8511142" cy="5634587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AE6299-B46C-431A-D04A-2EA24D3F5396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>
                <a:solidFill>
                  <a:schemeClr val="tx1"/>
                </a:solidFill>
              </a:rPr>
              <a:t>٥٩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43167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truck with a white background&#10;&#10;Description automatically generated">
            <a:extLst>
              <a:ext uri="{FF2B5EF4-FFF2-40B4-BE49-F238E27FC236}">
                <a16:creationId xmlns:a16="http://schemas.microsoft.com/office/drawing/2014/main" id="{344E22F5-8097-34EC-9D69-81C22C2C9A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206" t="17843" r="-350" b="18815"/>
          <a:stretch/>
        </p:blipFill>
        <p:spPr>
          <a:xfrm flipH="1">
            <a:off x="438501" y="3251856"/>
            <a:ext cx="4137661" cy="2606402"/>
          </a:xfrm>
          <a:prstGeom prst="rect">
            <a:avLst/>
          </a:prstGeom>
        </p:spPr>
      </p:pic>
      <p:pic>
        <p:nvPicPr>
          <p:cNvPr id="3" name="Picture 2" descr="A yellow truck with a large body&#10;&#10;Description automatically generated">
            <a:extLst>
              <a:ext uri="{FF2B5EF4-FFF2-40B4-BE49-F238E27FC236}">
                <a16:creationId xmlns:a16="http://schemas.microsoft.com/office/drawing/2014/main" id="{7477D43F-6EEA-BC28-74DB-5BBD85DAED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428" r="294" b="11532"/>
          <a:stretch/>
        </p:blipFill>
        <p:spPr>
          <a:xfrm>
            <a:off x="1951611" y="-4376"/>
            <a:ext cx="4868672" cy="3275991"/>
          </a:xfrm>
          <a:prstGeom prst="rect">
            <a:avLst/>
          </a:prstGeom>
        </p:spPr>
      </p:pic>
      <p:pic>
        <p:nvPicPr>
          <p:cNvPr id="5" name="Picture 4" descr="A cartoon of an orange truck&#10;&#10;Description automatically generated">
            <a:extLst>
              <a:ext uri="{FF2B5EF4-FFF2-40B4-BE49-F238E27FC236}">
                <a16:creationId xmlns:a16="http://schemas.microsoft.com/office/drawing/2014/main" id="{A995B08B-D4FB-808B-5D55-95642A5070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732" y="3796468"/>
            <a:ext cx="3918858" cy="221506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29D36D4-CB54-1D7C-989E-E674FD608CD9}"/>
              </a:ext>
            </a:extLst>
          </p:cNvPr>
          <p:cNvSpPr/>
          <p:nvPr/>
        </p:nvSpPr>
        <p:spPr>
          <a:xfrm>
            <a:off x="1" y="590985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 baseline="0">
                <a:solidFill>
                  <a:srgbClr val="000000"/>
                </a:solidFill>
                <a:cs typeface="+mj-cs"/>
              </a:rPr>
              <a:t>بند (</a:t>
            </a:r>
            <a:r>
              <a:rPr lang="ar-EG" sz="2400" b="1" u="sng">
                <a:solidFill>
                  <a:srgbClr val="000000"/>
                </a:solidFill>
                <a:cs typeface="+mj-cs"/>
              </a:rPr>
              <a:t>53</a:t>
            </a:r>
            <a:r>
              <a:rPr lang="ar-EG" sz="2400" b="1" u="sng" baseline="0">
                <a:solidFill>
                  <a:srgbClr val="000000"/>
                </a:solidFill>
                <a:cs typeface="+mj-cs"/>
              </a:rPr>
              <a:t>)</a:t>
            </a:r>
            <a:r>
              <a:rPr lang="ar-EG" sz="2400" b="1" u="sng">
                <a:solidFill>
                  <a:srgbClr val="000000"/>
                </a:solidFill>
                <a:cs typeface="+mj-cs"/>
              </a:rPr>
              <a:t> </a:t>
            </a:r>
            <a:r>
              <a:rPr lang="ar-EG" sz="2400" b="1" baseline="0">
                <a:solidFill>
                  <a:srgbClr val="000000"/>
                </a:solidFill>
                <a:cs typeface="+mj-cs"/>
              </a:rPr>
              <a:t>:</a:t>
            </a:r>
            <a:r>
              <a:rPr lang="ar-SA" sz="2400" b="1" baseline="0">
                <a:solidFill>
                  <a:srgbClr val="000000"/>
                </a:solidFill>
                <a:cs typeface="+mj-cs"/>
              </a:rPr>
              <a:t> </a:t>
            </a:r>
            <a:r>
              <a:rPr lang="ar-EG" sz="2400" b="1">
                <a:solidFill>
                  <a:srgbClr val="000000"/>
                </a:solidFill>
                <a:ea typeface="+mn-lt"/>
                <a:cs typeface="+mj-cs"/>
              </a:rPr>
              <a:t>الطفل يستطيع ترتيب الصور وفقا للمفاهيم النوعية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(</a:t>
            </a:r>
            <a:r>
              <a:rPr lang="ar-EG" sz="2400" b="1">
                <a:solidFill>
                  <a:srgbClr val="000000"/>
                </a:solidFill>
                <a:ea typeface="+mn-lt"/>
                <a:cs typeface="+mj-cs"/>
              </a:rPr>
              <a:t>الأكبر 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/ </a:t>
            </a:r>
            <a:r>
              <a:rPr lang="ar-EG" sz="2400" b="1">
                <a:solidFill>
                  <a:srgbClr val="000000"/>
                </a:solidFill>
                <a:ea typeface="+mn-lt"/>
                <a:cs typeface="+mj-cs"/>
              </a:rPr>
              <a:t>الاصغر)</a:t>
            </a:r>
            <a:r>
              <a:rPr lang="ar-EG" sz="2400" b="1">
                <a:solidFill>
                  <a:srgbClr val="000000"/>
                </a:solidFill>
                <a:latin typeface="Simplified Arabic"/>
                <a:ea typeface="Simplified Arabic"/>
                <a:cs typeface="+mj-cs"/>
              </a:rPr>
              <a:t>​</a:t>
            </a:r>
            <a:endParaRPr lang="en-US" sz="2400" b="1">
              <a:solidFill>
                <a:srgbClr val="000000"/>
              </a:solidFill>
              <a:ea typeface="Calibri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51BF8C-94F8-3AB9-BD2E-194B171C9F18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>
                <a:solidFill>
                  <a:srgbClr val="000000"/>
                </a:solidFill>
              </a:rPr>
              <a:t>٦٠</a:t>
            </a:r>
          </a:p>
        </p:txBody>
      </p:sp>
    </p:spTree>
    <p:extLst>
      <p:ext uri="{BB962C8B-B14F-4D97-AF65-F5344CB8AC3E}">
        <p14:creationId xmlns:p14="http://schemas.microsoft.com/office/powerpoint/2010/main" val="64477989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9171722-6187-2C43-56FD-0CE1A4B43E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9301" r="50189" b="11511"/>
          <a:stretch/>
        </p:blipFill>
        <p:spPr>
          <a:xfrm>
            <a:off x="6741418" y="3951336"/>
            <a:ext cx="1897815" cy="1612517"/>
          </a:xfrm>
          <a:prstGeom prst="rect">
            <a:avLst/>
          </a:prstGeom>
        </p:spPr>
      </p:pic>
      <p:pic>
        <p:nvPicPr>
          <p:cNvPr id="11" name="Picture 10" descr="A blue chair with curved armrests&#10;&#10;Description automatically generated">
            <a:extLst>
              <a:ext uri="{FF2B5EF4-FFF2-40B4-BE49-F238E27FC236}">
                <a16:creationId xmlns:a16="http://schemas.microsoft.com/office/drawing/2014/main" id="{8188FDF1-B710-925F-0F98-7E7BC091278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2472" r="50257" b="16108"/>
          <a:stretch/>
        </p:blipFill>
        <p:spPr>
          <a:xfrm>
            <a:off x="2049069" y="5627"/>
            <a:ext cx="5045862" cy="346007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58365DA-0F0E-4B64-E6A3-3C42E7B6671C}"/>
              </a:ext>
            </a:extLst>
          </p:cNvPr>
          <p:cNvSpPr/>
          <p:nvPr/>
        </p:nvSpPr>
        <p:spPr>
          <a:xfrm>
            <a:off x="1" y="590985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>
                <a:solidFill>
                  <a:srgbClr val="000000"/>
                </a:solidFill>
                <a:cs typeface="+mj-cs"/>
              </a:rPr>
              <a:t>بند (53) </a:t>
            </a:r>
            <a:r>
              <a:rPr lang="ar-EG" sz="2400" b="1">
                <a:solidFill>
                  <a:srgbClr val="000000"/>
                </a:solidFill>
                <a:cs typeface="+mj-cs"/>
              </a:rPr>
              <a:t>:</a:t>
            </a:r>
            <a:r>
              <a:rPr lang="ar-SA" sz="2400" b="1">
                <a:solidFill>
                  <a:srgbClr val="000000"/>
                </a:solidFill>
                <a:cs typeface="+mj-cs"/>
              </a:rPr>
              <a:t> </a:t>
            </a:r>
            <a:r>
              <a:rPr lang="ar-EG" sz="2400" b="1">
                <a:solidFill>
                  <a:srgbClr val="000000"/>
                </a:solidFill>
                <a:ea typeface="+mn-lt"/>
                <a:cs typeface="+mj-cs"/>
              </a:rPr>
              <a:t>الطفل يستطيع ترتيب الصور وفقا للمفاهيم النوعية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(</a:t>
            </a:r>
            <a:r>
              <a:rPr lang="ar-EG" sz="2400" b="1">
                <a:solidFill>
                  <a:srgbClr val="000000"/>
                </a:solidFill>
                <a:ea typeface="+mn-lt"/>
                <a:cs typeface="+mj-cs"/>
              </a:rPr>
              <a:t>الأكبر 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/ </a:t>
            </a:r>
            <a:r>
              <a:rPr lang="ar-EG" sz="2400" b="1">
                <a:solidFill>
                  <a:srgbClr val="000000"/>
                </a:solidFill>
                <a:ea typeface="+mn-lt"/>
                <a:cs typeface="+mj-cs"/>
              </a:rPr>
              <a:t>الاصغر)</a:t>
            </a:r>
            <a:r>
              <a:rPr lang="ar-EG" sz="2400" b="1">
                <a:solidFill>
                  <a:srgbClr val="000000"/>
                </a:solidFill>
                <a:latin typeface="Simplified Arabic"/>
                <a:ea typeface="Simplified Arabic"/>
                <a:cs typeface="+mj-cs"/>
              </a:rPr>
              <a:t>​</a:t>
            </a:r>
            <a:endParaRPr lang="en-US" sz="2400" b="1">
              <a:solidFill>
                <a:srgbClr val="000000"/>
              </a:solidFill>
              <a:ea typeface="Calibri"/>
              <a:cs typeface="+mj-cs"/>
            </a:endParaRPr>
          </a:p>
        </p:txBody>
      </p:sp>
      <p:pic>
        <p:nvPicPr>
          <p:cNvPr id="10" name="Picture 9" descr="A blue chair with curved armrests&#10;&#10;Description automatically generated">
            <a:extLst>
              <a:ext uri="{FF2B5EF4-FFF2-40B4-BE49-F238E27FC236}">
                <a16:creationId xmlns:a16="http://schemas.microsoft.com/office/drawing/2014/main" id="{DE9A76AC-7687-3A88-7940-840899983B9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9301" r="50189" b="17346"/>
          <a:stretch/>
        </p:blipFill>
        <p:spPr>
          <a:xfrm>
            <a:off x="846701" y="3548770"/>
            <a:ext cx="2889852" cy="202097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C026073-F877-6F7C-E2EB-902E3A5AAFE3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>
                <a:solidFill>
                  <a:srgbClr val="000000"/>
                </a:solidFill>
              </a:rPr>
              <a:t>٦١</a:t>
            </a:r>
          </a:p>
        </p:txBody>
      </p:sp>
    </p:spTree>
    <p:extLst>
      <p:ext uri="{BB962C8B-B14F-4D97-AF65-F5344CB8AC3E}">
        <p14:creationId xmlns:p14="http://schemas.microsoft.com/office/powerpoint/2010/main" val="407150140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artoon a cartoon of a person in a pink and white dress&#10;&#10;AI-generated content may be incorrect.">
            <a:extLst>
              <a:ext uri="{FF2B5EF4-FFF2-40B4-BE49-F238E27FC236}">
                <a16:creationId xmlns:a16="http://schemas.microsoft.com/office/drawing/2014/main" id="{62C557B5-725D-1084-0E2A-022ACE7323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8" r="11416" b="-1068"/>
          <a:stretch/>
        </p:blipFill>
        <p:spPr>
          <a:xfrm>
            <a:off x="2927861" y="57171"/>
            <a:ext cx="6022370" cy="64421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29D36D4-CB54-1D7C-989E-E674FD608CD9}"/>
              </a:ext>
            </a:extLst>
          </p:cNvPr>
          <p:cNvSpPr/>
          <p:nvPr/>
        </p:nvSpPr>
        <p:spPr>
          <a:xfrm>
            <a:off x="1" y="590985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>
                <a:solidFill>
                  <a:srgbClr val="000000"/>
                </a:solidFill>
                <a:cs typeface="+mj-cs"/>
              </a:rPr>
              <a:t>بند (53) </a:t>
            </a:r>
            <a:r>
              <a:rPr lang="ar-EG" sz="2400" b="1">
                <a:solidFill>
                  <a:srgbClr val="000000"/>
                </a:solidFill>
                <a:cs typeface="+mj-cs"/>
              </a:rPr>
              <a:t>:</a:t>
            </a:r>
            <a:r>
              <a:rPr lang="ar-SA" sz="2400" b="1">
                <a:solidFill>
                  <a:srgbClr val="000000"/>
                </a:solidFill>
                <a:cs typeface="+mj-cs"/>
              </a:rPr>
              <a:t> </a:t>
            </a:r>
            <a:r>
              <a:rPr lang="ar-EG" sz="2400" b="1">
                <a:solidFill>
                  <a:srgbClr val="000000"/>
                </a:solidFill>
                <a:ea typeface="+mn-lt"/>
                <a:cs typeface="+mj-cs"/>
              </a:rPr>
              <a:t>الطفل يستطيع ترتيب الصور وفقا للمفاهيم النوعية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(</a:t>
            </a:r>
            <a:r>
              <a:rPr lang="ar-EG" sz="2400" b="1">
                <a:solidFill>
                  <a:srgbClr val="000000"/>
                </a:solidFill>
                <a:ea typeface="+mn-lt"/>
                <a:cs typeface="+mj-cs"/>
              </a:rPr>
              <a:t>الأكبر 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/ </a:t>
            </a:r>
            <a:r>
              <a:rPr lang="ar-EG" sz="2400" b="1">
                <a:solidFill>
                  <a:srgbClr val="000000"/>
                </a:solidFill>
                <a:ea typeface="+mn-lt"/>
                <a:cs typeface="+mj-cs"/>
              </a:rPr>
              <a:t>الاصغر)</a:t>
            </a:r>
            <a:r>
              <a:rPr lang="ar-EG" sz="2400" b="1">
                <a:solidFill>
                  <a:srgbClr val="000000"/>
                </a:solidFill>
                <a:latin typeface="Simplified Arabic"/>
                <a:ea typeface="Simplified Arabic"/>
                <a:cs typeface="+mj-cs"/>
              </a:rPr>
              <a:t>​</a:t>
            </a:r>
            <a:endParaRPr lang="en-US" sz="2400" b="1">
              <a:solidFill>
                <a:srgbClr val="000000"/>
              </a:solidFill>
              <a:ea typeface="Calibri"/>
              <a:cs typeface="+mj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0B588D64-1A6A-2AFD-12FC-93F65DF26B34}"/>
                  </a:ext>
                </a:extLst>
              </p14:cNvPr>
              <p14:cNvContentPartPr/>
              <p14:nvPr/>
            </p14:nvContentPartPr>
            <p14:xfrm>
              <a:off x="4529453" y="3902963"/>
              <a:ext cx="19050" cy="1905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0B588D64-1A6A-2AFD-12FC-93F65DF26B3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2147483648" y="-2147483648"/>
                <a:ext cx="0" cy="0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Picture 8" descr="Cartoon a cartoon of a person in a pink and white dress&#10;&#10;AI-generated content may be incorrect.">
            <a:extLst>
              <a:ext uri="{FF2B5EF4-FFF2-40B4-BE49-F238E27FC236}">
                <a16:creationId xmlns:a16="http://schemas.microsoft.com/office/drawing/2014/main" id="{DE022A83-690E-F2D1-9BDB-A77CB3AA07E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909" r="11628" b="356"/>
          <a:stretch/>
        </p:blipFill>
        <p:spPr>
          <a:xfrm>
            <a:off x="526841" y="3129587"/>
            <a:ext cx="1764388" cy="2295190"/>
          </a:xfrm>
          <a:prstGeom prst="rect">
            <a:avLst/>
          </a:prstGeom>
        </p:spPr>
      </p:pic>
      <p:pic>
        <p:nvPicPr>
          <p:cNvPr id="8" name="Picture 7" descr="Cartoon a cartoon of a person in a pink and white dress&#10;&#10;AI-generated content may be incorrect.">
            <a:extLst>
              <a:ext uri="{FF2B5EF4-FFF2-40B4-BE49-F238E27FC236}">
                <a16:creationId xmlns:a16="http://schemas.microsoft.com/office/drawing/2014/main" id="{E90804C8-4768-4E5E-492C-8797217EC7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3256" y="656681"/>
            <a:ext cx="3347948" cy="32584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35D6E7B-EDBD-1851-E722-9C00C7EE3811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>
                <a:solidFill>
                  <a:srgbClr val="000000"/>
                </a:solidFill>
              </a:rPr>
              <a:t>٦٢</a:t>
            </a:r>
          </a:p>
        </p:txBody>
      </p:sp>
    </p:spTree>
    <p:extLst>
      <p:ext uri="{BB962C8B-B14F-4D97-AF65-F5344CB8AC3E}">
        <p14:creationId xmlns:p14="http://schemas.microsoft.com/office/powerpoint/2010/main" val="423134219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39BF30-E177-F4F6-4EB7-0F4B10C41F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63226">
            <a:off x="5904075" y="512150"/>
            <a:ext cx="1774402" cy="25348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F34749C-74A6-006F-E43A-BCF37124CD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41" y="421140"/>
            <a:ext cx="3330398" cy="333039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40D4BBF-240E-6434-7080-7910619904D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357" t="14336" r="16362" b="16310"/>
          <a:stretch/>
        </p:blipFill>
        <p:spPr>
          <a:xfrm>
            <a:off x="5471602" y="3384712"/>
            <a:ext cx="2376348" cy="2379327"/>
          </a:xfrm>
          <a:prstGeom prst="rect">
            <a:avLst/>
          </a:prstGeom>
        </p:spPr>
      </p:pic>
      <p:pic>
        <p:nvPicPr>
          <p:cNvPr id="6" name="Picture 5" descr="A cartoon frog sitting on a white background&#10;&#10;Description automatically generated">
            <a:extLst>
              <a:ext uri="{FF2B5EF4-FFF2-40B4-BE49-F238E27FC236}">
                <a16:creationId xmlns:a16="http://schemas.microsoft.com/office/drawing/2014/main" id="{C5FA62EA-E9D7-8410-661A-A743B5B969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4899" y="3895896"/>
            <a:ext cx="1705166" cy="175691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C8A4A0A-DC82-D05A-DB89-024BC40E38A8}"/>
              </a:ext>
            </a:extLst>
          </p:cNvPr>
          <p:cNvSpPr/>
          <p:nvPr/>
        </p:nvSpPr>
        <p:spPr>
          <a:xfrm>
            <a:off x="1" y="590985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 baseline="0">
                <a:solidFill>
                  <a:schemeClr val="tx1"/>
                </a:solidFill>
                <a:cs typeface="+mj-cs"/>
              </a:rPr>
              <a:t>بند (</a:t>
            </a:r>
            <a:r>
              <a:rPr lang="ar-EG" sz="2400" b="1" u="sng">
                <a:solidFill>
                  <a:schemeClr val="tx1"/>
                </a:solidFill>
                <a:cs typeface="+mj-cs"/>
              </a:rPr>
              <a:t>54</a:t>
            </a:r>
            <a:r>
              <a:rPr lang="ar-EG" sz="2400" b="1" u="sng" baseline="0">
                <a:solidFill>
                  <a:schemeClr val="tx1"/>
                </a:solidFill>
                <a:cs typeface="+mj-cs"/>
              </a:rPr>
              <a:t>)</a:t>
            </a:r>
            <a:r>
              <a:rPr lang="ar-EG" sz="2400" b="1" u="sng">
                <a:solidFill>
                  <a:schemeClr val="tx1"/>
                </a:solidFill>
                <a:cs typeface="+mj-cs"/>
              </a:rPr>
              <a:t> </a:t>
            </a:r>
            <a:r>
              <a:rPr lang="ar-EG" sz="2400" b="1" baseline="0">
                <a:solidFill>
                  <a:schemeClr val="tx1"/>
                </a:solidFill>
                <a:cs typeface="+mj-cs"/>
              </a:rPr>
              <a:t>:</a:t>
            </a:r>
            <a:r>
              <a:rPr lang="ar-EG" sz="2400" b="1">
                <a:solidFill>
                  <a:schemeClr val="tx1"/>
                </a:solidFill>
                <a:ea typeface="+mn-lt"/>
                <a:cs typeface="+mj-cs"/>
              </a:rPr>
              <a:t> </a:t>
            </a:r>
            <a:r>
              <a:rPr lang="ar-EG" sz="2400" b="1">
                <a:solidFill>
                  <a:schemeClr val="tx1"/>
                </a:solidFill>
                <a:latin typeface="Calibri"/>
                <a:ea typeface="+mn-lt"/>
                <a:cs typeface="+mj-cs"/>
              </a:rPr>
              <a:t>الطفل يستطيع ا</a:t>
            </a:r>
            <a:r>
              <a:rPr lang="ar-SA" sz="2400" b="1">
                <a:solidFill>
                  <a:schemeClr val="tx1"/>
                </a:solidFill>
                <a:latin typeface="Calibri"/>
                <a:ea typeface="+mn-lt"/>
                <a:cs typeface="+mj-cs"/>
              </a:rPr>
              <a:t>لت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عرف على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الصوت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الأول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في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الكلمة</a:t>
            </a:r>
            <a:endParaRPr lang="ar-EG" sz="2400" b="1">
              <a:solidFill>
                <a:schemeClr val="tx1"/>
              </a:solidFill>
              <a:latin typeface="Simplified Arabic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D7CF16-C69C-33EC-0A30-9257FEBFEF21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>
                <a:solidFill>
                  <a:srgbClr val="000000"/>
                </a:solidFill>
              </a:rPr>
              <a:t>٦٣</a:t>
            </a:r>
          </a:p>
        </p:txBody>
      </p:sp>
    </p:spTree>
    <p:extLst>
      <p:ext uri="{BB962C8B-B14F-4D97-AF65-F5344CB8AC3E}">
        <p14:creationId xmlns:p14="http://schemas.microsoft.com/office/powerpoint/2010/main" val="12896495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3B1845-4B95-CC2E-438C-C54C949C45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95281" y="1522386"/>
            <a:ext cx="4875030" cy="4875030"/>
          </a:xfrm>
          <a:prstGeom prst="rect">
            <a:avLst/>
          </a:prstGeom>
        </p:spPr>
      </p:pic>
      <p:pic>
        <p:nvPicPr>
          <p:cNvPr id="7" name="Picture 6" descr="A red apple with a green leaf&#10;&#10;Description automatically generated">
            <a:extLst>
              <a:ext uri="{FF2B5EF4-FFF2-40B4-BE49-F238E27FC236}">
                <a16:creationId xmlns:a16="http://schemas.microsoft.com/office/drawing/2014/main" id="{9B1B3986-DDED-C9CD-B86E-D522269254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4091" y="363702"/>
            <a:ext cx="1628167" cy="1828801"/>
          </a:xfrm>
          <a:prstGeom prst="rect">
            <a:avLst/>
          </a:prstGeom>
        </p:spPr>
      </p:pic>
      <p:pic>
        <p:nvPicPr>
          <p:cNvPr id="8" name="Picture 7" descr="A red apple with a green leaf&#10;&#10;Description automatically generated">
            <a:extLst>
              <a:ext uri="{FF2B5EF4-FFF2-40B4-BE49-F238E27FC236}">
                <a16:creationId xmlns:a16="http://schemas.microsoft.com/office/drawing/2014/main" id="{E7AE93DE-63A4-A2FB-19C8-317E0C369F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317" y="708759"/>
            <a:ext cx="1628167" cy="1828801"/>
          </a:xfrm>
          <a:prstGeom prst="rect">
            <a:avLst/>
          </a:prstGeom>
        </p:spPr>
      </p:pic>
      <p:pic>
        <p:nvPicPr>
          <p:cNvPr id="6" name="Picture 5" descr="A red apple with a green leaf&#10;&#10;Description automatically generated">
            <a:extLst>
              <a:ext uri="{FF2B5EF4-FFF2-40B4-BE49-F238E27FC236}">
                <a16:creationId xmlns:a16="http://schemas.microsoft.com/office/drawing/2014/main" id="{8AA7513C-B96E-7A92-284A-F8DDBBA0DC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0242" y="708759"/>
            <a:ext cx="1628167" cy="1828801"/>
          </a:xfrm>
          <a:prstGeom prst="rect">
            <a:avLst/>
          </a:prstGeom>
        </p:spPr>
      </p:pic>
      <p:pic>
        <p:nvPicPr>
          <p:cNvPr id="10" name="Picture 9" descr="Cartoon child in a white dress&#10;&#10;Description automatically generated">
            <a:extLst>
              <a:ext uri="{FF2B5EF4-FFF2-40B4-BE49-F238E27FC236}">
                <a16:creationId xmlns:a16="http://schemas.microsoft.com/office/drawing/2014/main" id="{F8F9FFB2-F88D-FFAB-09BB-E731A4320E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0191" y="3022637"/>
            <a:ext cx="2806461" cy="2806461"/>
          </a:xfrm>
          <a:prstGeom prst="rect">
            <a:avLst/>
          </a:prstGeom>
        </p:spPr>
      </p:pic>
      <p:pic>
        <p:nvPicPr>
          <p:cNvPr id="11" name="Picture 10" descr="A cartoon of a book and a pencil&#10;&#10;Description automatically generated">
            <a:extLst>
              <a:ext uri="{FF2B5EF4-FFF2-40B4-BE49-F238E27FC236}">
                <a16:creationId xmlns:a16="http://schemas.microsoft.com/office/drawing/2014/main" id="{B438122C-6790-87E6-0128-C45FB39381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153" y="209282"/>
            <a:ext cx="2806461" cy="282083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58AB143-362E-E7DB-874B-FEA14B48F73E}"/>
              </a:ext>
            </a:extLst>
          </p:cNvPr>
          <p:cNvSpPr/>
          <p:nvPr/>
        </p:nvSpPr>
        <p:spPr>
          <a:xfrm>
            <a:off x="1" y="590985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>
                <a:solidFill>
                  <a:schemeClr val="tx1"/>
                </a:solidFill>
                <a:cs typeface="+mj-cs"/>
              </a:rPr>
              <a:t>بند (54) </a:t>
            </a:r>
            <a:r>
              <a:rPr lang="ar-EG" sz="2400" b="1">
                <a:solidFill>
                  <a:schemeClr val="tx1"/>
                </a:solidFill>
                <a:cs typeface="+mj-cs"/>
              </a:rPr>
              <a:t>:</a:t>
            </a:r>
            <a:r>
              <a:rPr lang="ar-EG" sz="2400" b="1">
                <a:solidFill>
                  <a:schemeClr val="tx1"/>
                </a:solidFill>
                <a:ea typeface="+mn-lt"/>
                <a:cs typeface="+mj-cs"/>
              </a:rPr>
              <a:t> الطفل يستطيع ا</a:t>
            </a:r>
            <a:r>
              <a:rPr lang="ar-SA" sz="2400" b="1">
                <a:solidFill>
                  <a:schemeClr val="tx1"/>
                </a:solidFill>
                <a:ea typeface="+mn-lt"/>
                <a:cs typeface="+mj-cs"/>
              </a:rPr>
              <a:t>لت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عرف على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الصوت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الأول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في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الكلمة</a:t>
            </a:r>
            <a:endParaRPr lang="ar-EG" sz="2400" b="1">
              <a:solidFill>
                <a:schemeClr val="tx1"/>
              </a:solidFill>
              <a:latin typeface="Simplified Arabic"/>
              <a:cs typeface="+mj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1F4F0E-D2AD-39C8-58D1-BA7BF25F5F72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>
                <a:solidFill>
                  <a:schemeClr val="tx1"/>
                </a:solidFill>
              </a:rPr>
              <a:t>٦٤</a:t>
            </a:r>
          </a:p>
        </p:txBody>
      </p:sp>
    </p:spTree>
    <p:extLst>
      <p:ext uri="{BB962C8B-B14F-4D97-AF65-F5344CB8AC3E}">
        <p14:creationId xmlns:p14="http://schemas.microsoft.com/office/powerpoint/2010/main" val="102939814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51B583-2EBE-EC36-93CB-A76192F0A8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608" y="493156"/>
            <a:ext cx="2023261" cy="20520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1FD5758-90B0-C3B8-B155-640B5CE422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90" r="694"/>
          <a:stretch/>
        </p:blipFill>
        <p:spPr>
          <a:xfrm>
            <a:off x="481759" y="-2394"/>
            <a:ext cx="2052255" cy="2287534"/>
          </a:xfrm>
          <a:prstGeom prst="rect">
            <a:avLst/>
          </a:prstGeom>
        </p:spPr>
      </p:pic>
      <p:pic>
        <p:nvPicPr>
          <p:cNvPr id="6" name="Picture 5" descr="Cartoon a cartoon giraffe standing&#10;&#10;Description automatically generated">
            <a:extLst>
              <a:ext uri="{FF2B5EF4-FFF2-40B4-BE49-F238E27FC236}">
                <a16:creationId xmlns:a16="http://schemas.microsoft.com/office/drawing/2014/main" id="{B8970620-FE9A-F256-2122-46D4FF878E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0685" y="2459692"/>
            <a:ext cx="1866988" cy="3280914"/>
          </a:xfrm>
          <a:prstGeom prst="rect">
            <a:avLst/>
          </a:prstGeom>
        </p:spPr>
      </p:pic>
      <p:pic>
        <p:nvPicPr>
          <p:cNvPr id="2" name="Picture 1" descr="A pair of blue and orange striped socks&#10;&#10;Description automatically generated">
            <a:extLst>
              <a:ext uri="{FF2B5EF4-FFF2-40B4-BE49-F238E27FC236}">
                <a16:creationId xmlns:a16="http://schemas.microsoft.com/office/drawing/2014/main" id="{5275EE81-AF32-F1CE-9EE4-B7D7E655FAA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7132" t="9790" r="13778" b="19679"/>
          <a:stretch/>
        </p:blipFill>
        <p:spPr>
          <a:xfrm>
            <a:off x="4310931" y="3820634"/>
            <a:ext cx="1720286" cy="2053919"/>
          </a:xfrm>
          <a:prstGeom prst="rect">
            <a:avLst/>
          </a:prstGeom>
        </p:spPr>
      </p:pic>
      <p:pic>
        <p:nvPicPr>
          <p:cNvPr id="7" name="Picture 6" descr="A house with a red roof and blue windows&#10;&#10;Description automatically generated">
            <a:extLst>
              <a:ext uri="{FF2B5EF4-FFF2-40B4-BE49-F238E27FC236}">
                <a16:creationId xmlns:a16="http://schemas.microsoft.com/office/drawing/2014/main" id="{63E2B09D-0CD0-16AC-AB54-472B3C4BE4A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4049" r="-350" b="10699"/>
          <a:stretch/>
        </p:blipFill>
        <p:spPr>
          <a:xfrm>
            <a:off x="479930" y="3144767"/>
            <a:ext cx="3467831" cy="2961603"/>
          </a:xfrm>
          <a:prstGeom prst="rect">
            <a:avLst/>
          </a:prstGeom>
        </p:spPr>
      </p:pic>
      <p:pic>
        <p:nvPicPr>
          <p:cNvPr id="4" name="Picture 3" descr="A cartoon of a clown fish&#10;&#10;Description automatically generated">
            <a:extLst>
              <a:ext uri="{FF2B5EF4-FFF2-40B4-BE49-F238E27FC236}">
                <a16:creationId xmlns:a16="http://schemas.microsoft.com/office/drawing/2014/main" id="{4E7F0F49-514B-0B36-AA82-79F3AC7369A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-1475" t="-3180" r="-295" b="10601"/>
          <a:stretch/>
        </p:blipFill>
        <p:spPr>
          <a:xfrm>
            <a:off x="483123" y="2264385"/>
            <a:ext cx="1710918" cy="1374883"/>
          </a:xfrm>
          <a:prstGeom prst="rect">
            <a:avLst/>
          </a:prstGeom>
        </p:spPr>
      </p:pic>
      <p:pic>
        <p:nvPicPr>
          <p:cNvPr id="10" name="Picture 9" descr="A pink bed with a pink pillow and a pink blanket&#10;&#10;Description automatically generated">
            <a:extLst>
              <a:ext uri="{FF2B5EF4-FFF2-40B4-BE49-F238E27FC236}">
                <a16:creationId xmlns:a16="http://schemas.microsoft.com/office/drawing/2014/main" id="{67A1D08B-A017-C5A2-573E-E3EDCC039D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63749" y="269223"/>
            <a:ext cx="3278038" cy="2483982"/>
          </a:xfrm>
          <a:prstGeom prst="rect">
            <a:avLst/>
          </a:prstGeom>
        </p:spPr>
      </p:pic>
      <p:pic>
        <p:nvPicPr>
          <p:cNvPr id="12" name="Picture 11" descr="A blue feather on a black background&#10;&#10;Description automatically generated">
            <a:extLst>
              <a:ext uri="{FF2B5EF4-FFF2-40B4-BE49-F238E27FC236}">
                <a16:creationId xmlns:a16="http://schemas.microsoft.com/office/drawing/2014/main" id="{274EC69D-0C75-2EAC-D412-B1C84C8CEDD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60842" y="1518173"/>
            <a:ext cx="1687879" cy="246140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0F977CA-6CF3-AF72-110C-E70C09E274FA}"/>
              </a:ext>
            </a:extLst>
          </p:cNvPr>
          <p:cNvSpPr/>
          <p:nvPr/>
        </p:nvSpPr>
        <p:spPr>
          <a:xfrm>
            <a:off x="1" y="590985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>
                <a:solidFill>
                  <a:schemeClr val="tx1"/>
                </a:solidFill>
                <a:cs typeface="+mj-cs"/>
              </a:rPr>
              <a:t>بند (54) </a:t>
            </a:r>
            <a:r>
              <a:rPr lang="ar-EG" sz="2400" b="1">
                <a:solidFill>
                  <a:schemeClr val="tx1"/>
                </a:solidFill>
                <a:cs typeface="+mj-cs"/>
              </a:rPr>
              <a:t>:</a:t>
            </a:r>
            <a:r>
              <a:rPr lang="ar-EG" sz="2400" b="1">
                <a:solidFill>
                  <a:schemeClr val="tx1"/>
                </a:solidFill>
                <a:ea typeface="+mn-lt"/>
                <a:cs typeface="+mj-cs"/>
              </a:rPr>
              <a:t> الطفل يستطيع ا</a:t>
            </a:r>
            <a:r>
              <a:rPr lang="ar-SA" sz="2400" b="1">
                <a:solidFill>
                  <a:schemeClr val="tx1"/>
                </a:solidFill>
                <a:ea typeface="+mn-lt"/>
                <a:cs typeface="+mj-cs"/>
              </a:rPr>
              <a:t>لت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عرف على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الصوت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الأول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في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الكلمة</a:t>
            </a:r>
            <a:endParaRPr lang="ar-EG" sz="2400" b="1">
              <a:solidFill>
                <a:schemeClr val="tx1"/>
              </a:solidFill>
              <a:latin typeface="Simplified Arabic"/>
              <a:cs typeface="+mj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D14C8F-B3AB-C494-EEEA-8CA810611873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 dirty="0"/>
              <a:t>٦٥</a:t>
            </a:r>
          </a:p>
        </p:txBody>
      </p:sp>
    </p:spTree>
    <p:extLst>
      <p:ext uri="{BB962C8B-B14F-4D97-AF65-F5344CB8AC3E}">
        <p14:creationId xmlns:p14="http://schemas.microsoft.com/office/powerpoint/2010/main" val="266781185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artoon child washing hands in a sink&#10;&#10;Description automatically generated">
            <a:extLst>
              <a:ext uri="{FF2B5EF4-FFF2-40B4-BE49-F238E27FC236}">
                <a16:creationId xmlns:a16="http://schemas.microsoft.com/office/drawing/2014/main" id="{75B1D9BE-46FB-AB0B-F494-0794BAA7D02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947" t="-9479" r="-10280" b="-2062"/>
          <a:stretch/>
        </p:blipFill>
        <p:spPr>
          <a:xfrm flipH="1">
            <a:off x="1075772" y="647567"/>
            <a:ext cx="1243191" cy="239267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5BE5F4A-0F8D-BB88-CB7B-0EF8B8E20795}"/>
              </a:ext>
            </a:extLst>
          </p:cNvPr>
          <p:cNvSpPr/>
          <p:nvPr/>
        </p:nvSpPr>
        <p:spPr>
          <a:xfrm>
            <a:off x="226854" y="243317"/>
            <a:ext cx="8689193" cy="6195873"/>
          </a:xfrm>
          <a:prstGeom prst="rect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2E8104F-AB40-86F9-F870-BA804164EC4D}"/>
              </a:ext>
            </a:extLst>
          </p:cNvPr>
          <p:cNvSpPr/>
          <p:nvPr/>
        </p:nvSpPr>
        <p:spPr>
          <a:xfrm flipV="1">
            <a:off x="172527" y="188701"/>
            <a:ext cx="8798942" cy="14467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1473AB3-43BC-109B-A4C6-124534A1BF6A}"/>
              </a:ext>
            </a:extLst>
          </p:cNvPr>
          <p:cNvSpPr/>
          <p:nvPr/>
        </p:nvSpPr>
        <p:spPr>
          <a:xfrm>
            <a:off x="8837580" y="258791"/>
            <a:ext cx="128497" cy="56999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BC4A039-707E-CE2B-4FB5-9650DC1F5D2C}"/>
              </a:ext>
            </a:extLst>
          </p:cNvPr>
          <p:cNvSpPr/>
          <p:nvPr/>
        </p:nvSpPr>
        <p:spPr>
          <a:xfrm>
            <a:off x="168032" y="301923"/>
            <a:ext cx="128497" cy="56999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B4F7048-40C2-6B20-B158-B24199DBC07E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 dirty="0">
                <a:solidFill>
                  <a:srgbClr val="000000"/>
                </a:solidFill>
              </a:rPr>
              <a:t>٦٦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DE1EDFA-AE91-195C-7464-ED6B3771698A}"/>
              </a:ext>
            </a:extLst>
          </p:cNvPr>
          <p:cNvSpPr/>
          <p:nvPr/>
        </p:nvSpPr>
        <p:spPr>
          <a:xfrm>
            <a:off x="4509994" y="258790"/>
            <a:ext cx="128497" cy="56999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86E654-EE40-E398-C675-3884AC0792B9}"/>
              </a:ext>
            </a:extLst>
          </p:cNvPr>
          <p:cNvSpPr/>
          <p:nvPr/>
        </p:nvSpPr>
        <p:spPr>
          <a:xfrm flipV="1">
            <a:off x="230035" y="3107304"/>
            <a:ext cx="8727057" cy="17342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pic>
        <p:nvPicPr>
          <p:cNvPr id="2" name="Picture 1" descr="A white bathtub with faucet&#10;&#10;Description automatically generated">
            <a:extLst>
              <a:ext uri="{FF2B5EF4-FFF2-40B4-BE49-F238E27FC236}">
                <a16:creationId xmlns:a16="http://schemas.microsoft.com/office/drawing/2014/main" id="{D516ED68-7A7C-0AEE-F7DF-516954CDC12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9" t="28254" r="-267" b="-2789"/>
          <a:stretch/>
        </p:blipFill>
        <p:spPr>
          <a:xfrm>
            <a:off x="199966" y="1683027"/>
            <a:ext cx="4335685" cy="2874717"/>
          </a:xfrm>
          <a:prstGeom prst="rect">
            <a:avLst/>
          </a:prstGeom>
        </p:spPr>
      </p:pic>
      <p:pic>
        <p:nvPicPr>
          <p:cNvPr id="6" name="Picture 5" descr="A white bowl with bubbles&#10;&#10;Description automatically generated">
            <a:extLst>
              <a:ext uri="{FF2B5EF4-FFF2-40B4-BE49-F238E27FC236}">
                <a16:creationId xmlns:a16="http://schemas.microsoft.com/office/drawing/2014/main" id="{4783B614-7005-D89D-01FA-39E46A41B0E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7" t="17673" r="182" b="1369"/>
          <a:stretch/>
        </p:blipFill>
        <p:spPr>
          <a:xfrm>
            <a:off x="4881866" y="3701633"/>
            <a:ext cx="2992527" cy="2167358"/>
          </a:xfrm>
          <a:prstGeom prst="rect">
            <a:avLst/>
          </a:prstGeom>
        </p:spPr>
      </p:pic>
      <p:pic>
        <p:nvPicPr>
          <p:cNvPr id="7" name="Picture 6" descr="A white bowl with bubbles&#10;&#10;Description automatically generated">
            <a:extLst>
              <a:ext uri="{FF2B5EF4-FFF2-40B4-BE49-F238E27FC236}">
                <a16:creationId xmlns:a16="http://schemas.microsoft.com/office/drawing/2014/main" id="{94774C78-4E0A-D669-11BA-6CCEE7D6E53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689" t="1335" b="974"/>
          <a:stretch/>
        </p:blipFill>
        <p:spPr>
          <a:xfrm>
            <a:off x="4848954" y="239371"/>
            <a:ext cx="3823471" cy="3486935"/>
          </a:xfrm>
          <a:prstGeom prst="rect">
            <a:avLst/>
          </a:prstGeom>
        </p:spPr>
      </p:pic>
      <p:pic>
        <p:nvPicPr>
          <p:cNvPr id="8" name="Picture 7" descr="A white bowl with bubbles&#10;&#10;Description automatically generated">
            <a:extLst>
              <a:ext uri="{FF2B5EF4-FFF2-40B4-BE49-F238E27FC236}">
                <a16:creationId xmlns:a16="http://schemas.microsoft.com/office/drawing/2014/main" id="{73D75F97-1B52-FA9D-DB48-9155F3636F8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9331" r="15684" b="26550"/>
          <a:stretch/>
        </p:blipFill>
        <p:spPr>
          <a:xfrm>
            <a:off x="-40256" y="3367420"/>
            <a:ext cx="4545879" cy="261642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A8B9CED-8000-0094-08C1-01BC5DB694A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-2104" b="45676"/>
          <a:stretch/>
        </p:blipFill>
        <p:spPr>
          <a:xfrm>
            <a:off x="5554885" y="398756"/>
            <a:ext cx="2558349" cy="1616090"/>
          </a:xfrm>
          <a:prstGeom prst="rect">
            <a:avLst/>
          </a:prstGeom>
        </p:spPr>
      </p:pic>
      <p:pic>
        <p:nvPicPr>
          <p:cNvPr id="12" name="Picture 11" descr="A cartoon of a child in a bathtub&#10;&#10;Description automatically generated">
            <a:extLst>
              <a:ext uri="{FF2B5EF4-FFF2-40B4-BE49-F238E27FC236}">
                <a16:creationId xmlns:a16="http://schemas.microsoft.com/office/drawing/2014/main" id="{DB30A0E7-DBFB-6A33-CAE1-90BF4ED6030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2432" r="23166" b="38461"/>
          <a:stretch/>
        </p:blipFill>
        <p:spPr>
          <a:xfrm>
            <a:off x="1972136" y="2338357"/>
            <a:ext cx="1494870" cy="2316508"/>
          </a:xfrm>
          <a:prstGeom prst="rect">
            <a:avLst/>
          </a:prstGeom>
        </p:spPr>
      </p:pic>
      <p:pic>
        <p:nvPicPr>
          <p:cNvPr id="13" name="Picture 12" descr="A yellow rubber ducky on a black background&#10;&#10;Description automatically generated">
            <a:extLst>
              <a:ext uri="{FF2B5EF4-FFF2-40B4-BE49-F238E27FC236}">
                <a16:creationId xmlns:a16="http://schemas.microsoft.com/office/drawing/2014/main" id="{B0FE2910-58E0-4027-F0C5-106A063B1A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26468" y="4369188"/>
            <a:ext cx="492356" cy="621102"/>
          </a:xfrm>
          <a:prstGeom prst="rect">
            <a:avLst/>
          </a:prstGeom>
        </p:spPr>
      </p:pic>
      <p:pic>
        <p:nvPicPr>
          <p:cNvPr id="14" name="Picture 13" descr="A cartoon of a person wearing a robe&#10;&#10;Description automatically generated">
            <a:extLst>
              <a:ext uri="{FF2B5EF4-FFF2-40B4-BE49-F238E27FC236}">
                <a16:creationId xmlns:a16="http://schemas.microsoft.com/office/drawing/2014/main" id="{1999DB27-F989-95E9-95C5-47FA120456A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4868" t="-341" r="-3798" b="23560"/>
          <a:stretch/>
        </p:blipFill>
        <p:spPr>
          <a:xfrm>
            <a:off x="6821745" y="3246774"/>
            <a:ext cx="2142603" cy="2717851"/>
          </a:xfrm>
          <a:prstGeom prst="rect">
            <a:avLst/>
          </a:prstGeom>
        </p:spPr>
      </p:pic>
      <p:pic>
        <p:nvPicPr>
          <p:cNvPr id="15" name="Picture 14" descr="A cartoon of a child&#10;&#10;Description automatically generated">
            <a:extLst>
              <a:ext uri="{FF2B5EF4-FFF2-40B4-BE49-F238E27FC236}">
                <a16:creationId xmlns:a16="http://schemas.microsoft.com/office/drawing/2014/main" id="{92C20941-80F2-9058-14B7-78AFD48666F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2330" t="20879" r="24690" b="30992"/>
          <a:stretch/>
        </p:blipFill>
        <p:spPr>
          <a:xfrm>
            <a:off x="6761457" y="3583046"/>
            <a:ext cx="1445481" cy="1208259"/>
          </a:xfrm>
          <a:prstGeom prst="rect">
            <a:avLst/>
          </a:prstGeom>
        </p:spPr>
      </p:pic>
      <p:pic>
        <p:nvPicPr>
          <p:cNvPr id="17" name="Picture 16" descr="A yellow rubber ducky on a black background&#10;&#10;Description automatically generated">
            <a:extLst>
              <a:ext uri="{FF2B5EF4-FFF2-40B4-BE49-F238E27FC236}">
                <a16:creationId xmlns:a16="http://schemas.microsoft.com/office/drawing/2014/main" id="{F3B81F49-2F2B-AE7C-C119-82C64819DE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61260" y="4340435"/>
            <a:ext cx="909298" cy="721744"/>
          </a:xfrm>
          <a:prstGeom prst="rect">
            <a:avLst/>
          </a:prstGeom>
        </p:spPr>
      </p:pic>
      <p:pic>
        <p:nvPicPr>
          <p:cNvPr id="20" name="Picture 19" descr="A yellow rubber ducky on a black background&#10;&#10;Description automatically generated">
            <a:extLst>
              <a:ext uri="{FF2B5EF4-FFF2-40B4-BE49-F238E27FC236}">
                <a16:creationId xmlns:a16="http://schemas.microsoft.com/office/drawing/2014/main" id="{D1E7CF27-69C8-086A-8236-FD78BD39FC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0166" y="4354811"/>
            <a:ext cx="492356" cy="62110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35F1ACD-EFCA-5BD9-B642-D1B0A013272A}"/>
              </a:ext>
            </a:extLst>
          </p:cNvPr>
          <p:cNvSpPr/>
          <p:nvPr/>
        </p:nvSpPr>
        <p:spPr>
          <a:xfrm>
            <a:off x="1" y="5952453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 baseline="0">
                <a:solidFill>
                  <a:srgbClr val="000000"/>
                </a:solidFill>
                <a:cs typeface="+mj-cs"/>
              </a:rPr>
              <a:t>بند (</a:t>
            </a:r>
            <a:r>
              <a:rPr lang="ar-EG" sz="2400" b="1" u="sng">
                <a:solidFill>
                  <a:srgbClr val="000000"/>
                </a:solidFill>
                <a:cs typeface="+mj-cs"/>
              </a:rPr>
              <a:t>55</a:t>
            </a:r>
            <a:r>
              <a:rPr lang="ar-EG" sz="2400" b="1" u="sng" baseline="0">
                <a:solidFill>
                  <a:srgbClr val="000000"/>
                </a:solidFill>
                <a:cs typeface="+mj-cs"/>
              </a:rPr>
              <a:t>)</a:t>
            </a:r>
            <a:r>
              <a:rPr lang="ar-EG" sz="2400" b="1" u="sng">
                <a:solidFill>
                  <a:srgbClr val="000000"/>
                </a:solidFill>
                <a:cs typeface="+mj-cs"/>
              </a:rPr>
              <a:t> </a:t>
            </a:r>
            <a:r>
              <a:rPr lang="ar-EG" sz="2400" b="1" baseline="0">
                <a:solidFill>
                  <a:srgbClr val="000000"/>
                </a:solidFill>
                <a:cs typeface="+mj-cs"/>
              </a:rPr>
              <a:t>: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الطفل يفهم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الكلمات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الدالة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على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ترتيب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en-US" sz="2400" b="1" err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التسلسل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الزمنى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(أول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،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أخر)</a:t>
            </a:r>
            <a:endParaRPr lang="en-US" sz="2400" b="1">
              <a:solidFill>
                <a:srgbClr val="000000"/>
              </a:solidFill>
              <a:ea typeface="Calibri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4696820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ack and white drawing of a fork&#10;&#10;Description automatically generated">
            <a:extLst>
              <a:ext uri="{FF2B5EF4-FFF2-40B4-BE49-F238E27FC236}">
                <a16:creationId xmlns:a16="http://schemas.microsoft.com/office/drawing/2014/main" id="{2B0C78A5-B68C-97D9-3702-D99DA8D110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6644" y="1308355"/>
            <a:ext cx="1409692" cy="1843000"/>
          </a:xfrm>
          <a:prstGeom prst="rect">
            <a:avLst/>
          </a:prstGeom>
        </p:spPr>
      </p:pic>
      <p:pic>
        <p:nvPicPr>
          <p:cNvPr id="3" name="Picture 2" descr="A cartoon of a blue bird&#10;&#10;Description automatically generated">
            <a:extLst>
              <a:ext uri="{FF2B5EF4-FFF2-40B4-BE49-F238E27FC236}">
                <a16:creationId xmlns:a16="http://schemas.microsoft.com/office/drawing/2014/main" id="{03550BB2-D3AE-DDA7-C727-318EFE626A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838" b="9310"/>
          <a:stretch/>
        </p:blipFill>
        <p:spPr>
          <a:xfrm>
            <a:off x="5523361" y="4133155"/>
            <a:ext cx="1666597" cy="1399912"/>
          </a:xfrm>
          <a:prstGeom prst="rect">
            <a:avLst/>
          </a:prstGeom>
        </p:spPr>
      </p:pic>
      <p:pic>
        <p:nvPicPr>
          <p:cNvPr id="4" name="Picture 3" descr="A cartoon mouse with long ears&#10;&#10;Description automatically generated">
            <a:extLst>
              <a:ext uri="{FF2B5EF4-FFF2-40B4-BE49-F238E27FC236}">
                <a16:creationId xmlns:a16="http://schemas.microsoft.com/office/drawing/2014/main" id="{1C38122F-1453-59C2-49C8-6731A50E08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3091" y="4137268"/>
            <a:ext cx="1658416" cy="1658416"/>
          </a:xfrm>
          <a:prstGeom prst="rect">
            <a:avLst/>
          </a:prstGeom>
        </p:spPr>
      </p:pic>
      <p:pic>
        <p:nvPicPr>
          <p:cNvPr id="5" name="Picture 4" descr="A cartoon of a lamp&#10;&#10;Description automatically generated">
            <a:extLst>
              <a:ext uri="{FF2B5EF4-FFF2-40B4-BE49-F238E27FC236}">
                <a16:creationId xmlns:a16="http://schemas.microsoft.com/office/drawing/2014/main" id="{44C04498-6B61-13DD-1945-CE971F5B88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3257" y="565685"/>
            <a:ext cx="2233898" cy="286531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4471948-0183-B6AE-AFF3-B8E17456178A}"/>
              </a:ext>
            </a:extLst>
          </p:cNvPr>
          <p:cNvSpPr/>
          <p:nvPr/>
        </p:nvSpPr>
        <p:spPr>
          <a:xfrm>
            <a:off x="1" y="590985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>
                <a:solidFill>
                  <a:srgbClr val="000000"/>
                </a:solidFill>
                <a:cs typeface="+mj-cs"/>
              </a:rPr>
              <a:t>بند (62) </a:t>
            </a:r>
            <a:r>
              <a:rPr lang="ar-EG" sz="2400" b="1">
                <a:solidFill>
                  <a:srgbClr val="000000"/>
                </a:solidFill>
                <a:cs typeface="+mj-cs"/>
              </a:rPr>
              <a:t>:</a:t>
            </a:r>
            <a:r>
              <a:rPr lang="ar-EG" sz="2400" b="1">
                <a:solidFill>
                  <a:srgbClr val="000000"/>
                </a:solidFill>
                <a:ea typeface="+mn-lt"/>
                <a:cs typeface="+mj-cs"/>
              </a:rPr>
              <a:t> الطفل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يدرك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الأصوات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التي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لها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نفس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Calibri"/>
                <a:cs typeface="+mj-cs"/>
              </a:rPr>
              <a:t>الوزن</a:t>
            </a:r>
            <a:r>
              <a:rPr lang="ar-EG" sz="2400" b="1">
                <a:solidFill>
                  <a:srgbClr val="000000"/>
                </a:solidFill>
                <a:ea typeface="Calibri"/>
                <a:cs typeface="+mj-cs"/>
              </a:rPr>
              <a:t> </a:t>
            </a:r>
            <a:endParaRPr lang="ar-EG" sz="2400">
              <a:solidFill>
                <a:srgbClr val="000000"/>
              </a:solidFill>
              <a:ea typeface="Calibri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94E452-9889-ACAC-925B-F8507587CC18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>
                <a:solidFill>
                  <a:srgbClr val="000000"/>
                </a:solidFill>
              </a:rPr>
              <a:t>٦٧</a:t>
            </a:r>
          </a:p>
        </p:txBody>
      </p:sp>
    </p:spTree>
    <p:extLst>
      <p:ext uri="{BB962C8B-B14F-4D97-AF65-F5344CB8AC3E}">
        <p14:creationId xmlns:p14="http://schemas.microsoft.com/office/powerpoint/2010/main" val="253710287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artoon of a fan&#10;&#10;Description automatically generated">
            <a:extLst>
              <a:ext uri="{FF2B5EF4-FFF2-40B4-BE49-F238E27FC236}">
                <a16:creationId xmlns:a16="http://schemas.microsoft.com/office/drawing/2014/main" id="{6FFC79D2-B125-4FA7-8CC6-028E7FA633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0810" y="530784"/>
            <a:ext cx="2029668" cy="2893707"/>
          </a:xfrm>
          <a:prstGeom prst="rect">
            <a:avLst/>
          </a:prstGeom>
        </p:spPr>
      </p:pic>
      <p:pic>
        <p:nvPicPr>
          <p:cNvPr id="4" name="Picture 3" descr="A cartoon train with a red nose and a blue train&#10;&#10;Description automatically generated">
            <a:extLst>
              <a:ext uri="{FF2B5EF4-FFF2-40B4-BE49-F238E27FC236}">
                <a16:creationId xmlns:a16="http://schemas.microsoft.com/office/drawing/2014/main" id="{19008D67-3C0C-484B-EA73-C7226510C9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5080" y="3621732"/>
            <a:ext cx="3405928" cy="2041723"/>
          </a:xfrm>
          <a:prstGeom prst="rect">
            <a:avLst/>
          </a:prstGeom>
        </p:spPr>
      </p:pic>
      <p:pic>
        <p:nvPicPr>
          <p:cNvPr id="5" name="Picture 4" descr="Cartoon a cartoon elephant waving&#10;&#10;Description automatically generated">
            <a:extLst>
              <a:ext uri="{FF2B5EF4-FFF2-40B4-BE49-F238E27FC236}">
                <a16:creationId xmlns:a16="http://schemas.microsoft.com/office/drawing/2014/main" id="{224DCDD4-9EF1-4C81-9C62-4980696D87F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876" b="3936"/>
          <a:stretch/>
        </p:blipFill>
        <p:spPr>
          <a:xfrm flipH="1">
            <a:off x="698961" y="2604428"/>
            <a:ext cx="3610229" cy="316548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5F54794-F874-90BB-9181-F6BD9A2E7096}"/>
              </a:ext>
            </a:extLst>
          </p:cNvPr>
          <p:cNvSpPr/>
          <p:nvPr/>
        </p:nvSpPr>
        <p:spPr>
          <a:xfrm>
            <a:off x="1" y="590985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 baseline="0">
                <a:solidFill>
                  <a:srgbClr val="000000"/>
                </a:solidFill>
                <a:cs typeface="+mj-cs"/>
              </a:rPr>
              <a:t>بند (</a:t>
            </a:r>
            <a:r>
              <a:rPr lang="ar-EG" sz="2400" b="1" u="sng">
                <a:solidFill>
                  <a:srgbClr val="000000"/>
                </a:solidFill>
                <a:cs typeface="+mj-cs"/>
              </a:rPr>
              <a:t>62</a:t>
            </a:r>
            <a:r>
              <a:rPr lang="ar-EG" sz="2400" b="1" u="sng" baseline="0">
                <a:solidFill>
                  <a:srgbClr val="000000"/>
                </a:solidFill>
                <a:cs typeface="+mj-cs"/>
              </a:rPr>
              <a:t>)</a:t>
            </a:r>
            <a:r>
              <a:rPr lang="ar-EG" sz="2400" b="1" u="sng">
                <a:solidFill>
                  <a:srgbClr val="000000"/>
                </a:solidFill>
                <a:cs typeface="+mj-cs"/>
              </a:rPr>
              <a:t> </a:t>
            </a:r>
            <a:r>
              <a:rPr lang="ar-EG" sz="2400" b="1" baseline="0">
                <a:solidFill>
                  <a:srgbClr val="000000"/>
                </a:solidFill>
                <a:cs typeface="+mj-cs"/>
              </a:rPr>
              <a:t>:</a:t>
            </a:r>
            <a:r>
              <a:rPr lang="ar-EG" sz="2400" b="1">
                <a:solidFill>
                  <a:srgbClr val="000000"/>
                </a:solidFill>
                <a:ea typeface="+mn-lt"/>
                <a:cs typeface="+mj-cs"/>
              </a:rPr>
              <a:t> </a:t>
            </a:r>
            <a:r>
              <a:rPr lang="ar-EG" sz="2400" b="1">
                <a:solidFill>
                  <a:srgbClr val="000000"/>
                </a:solidFill>
                <a:latin typeface="Calibri"/>
                <a:ea typeface="+mn-lt"/>
                <a:cs typeface="+mj-cs"/>
              </a:rPr>
              <a:t>الطفل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يدرك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الأصوات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التي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لها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نفس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Calibri"/>
                <a:cs typeface="+mj-cs"/>
              </a:rPr>
              <a:t>الوزن</a:t>
            </a:r>
            <a:r>
              <a:rPr lang="ar-EG" sz="2400" b="1">
                <a:solidFill>
                  <a:srgbClr val="000000"/>
                </a:solidFill>
                <a:latin typeface="Calibri"/>
                <a:ea typeface="Calibri"/>
                <a:cs typeface="+mj-cs"/>
              </a:rPr>
              <a:t> </a:t>
            </a:r>
            <a:endParaRPr lang="ar-EG" sz="2400">
              <a:solidFill>
                <a:srgbClr val="000000"/>
              </a:solidFill>
              <a:latin typeface="Calibri"/>
              <a:ea typeface="Calibri"/>
              <a:cs typeface="+mj-cs"/>
            </a:endParaRPr>
          </a:p>
        </p:txBody>
      </p:sp>
      <p:pic>
        <p:nvPicPr>
          <p:cNvPr id="3" name="Picture 2" descr="A cartoon frog with big eyes&#10;&#10;Description automatically generated">
            <a:extLst>
              <a:ext uri="{FF2B5EF4-FFF2-40B4-BE49-F238E27FC236}">
                <a16:creationId xmlns:a16="http://schemas.microsoft.com/office/drawing/2014/main" id="{C3D8CD28-E17D-F77B-297B-1F6FFE1497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6320" y="880747"/>
            <a:ext cx="1899795" cy="18713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29812CD-2DC8-1135-B0F9-AB04377EE8B5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>
                <a:solidFill>
                  <a:srgbClr val="000000"/>
                </a:solidFill>
              </a:rPr>
              <a:t>٦٨</a:t>
            </a:r>
          </a:p>
        </p:txBody>
      </p:sp>
    </p:spTree>
    <p:extLst>
      <p:ext uri="{BB962C8B-B14F-4D97-AF65-F5344CB8AC3E}">
        <p14:creationId xmlns:p14="http://schemas.microsoft.com/office/powerpoint/2010/main" val="37713051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5F54794-F874-90BB-9181-F6BD9A2E7096}"/>
              </a:ext>
            </a:extLst>
          </p:cNvPr>
          <p:cNvSpPr/>
          <p:nvPr/>
        </p:nvSpPr>
        <p:spPr>
          <a:xfrm>
            <a:off x="1" y="590985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>
                <a:solidFill>
                  <a:srgbClr val="000000"/>
                </a:solidFill>
                <a:cs typeface="+mj-cs"/>
              </a:rPr>
              <a:t>بند (62) </a:t>
            </a:r>
            <a:r>
              <a:rPr lang="ar-EG" sz="2400" b="1">
                <a:solidFill>
                  <a:srgbClr val="000000"/>
                </a:solidFill>
                <a:cs typeface="+mj-cs"/>
              </a:rPr>
              <a:t>:</a:t>
            </a:r>
            <a:r>
              <a:rPr lang="ar-EG" sz="2400" b="1">
                <a:solidFill>
                  <a:srgbClr val="000000"/>
                </a:solidFill>
                <a:ea typeface="+mn-lt"/>
                <a:cs typeface="+mj-cs"/>
              </a:rPr>
              <a:t> الطفل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يدرك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الأصوات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التي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لها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نفس</a:t>
            </a:r>
            <a:r>
              <a:rPr lang="en-US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Calibri"/>
                <a:cs typeface="+mj-cs"/>
              </a:rPr>
              <a:t>الوزن</a:t>
            </a:r>
            <a:r>
              <a:rPr lang="ar-EG" sz="2400" b="1">
                <a:solidFill>
                  <a:srgbClr val="000000"/>
                </a:solidFill>
                <a:ea typeface="Calibri"/>
                <a:cs typeface="+mj-cs"/>
              </a:rPr>
              <a:t> </a:t>
            </a:r>
            <a:endParaRPr lang="ar-EG" sz="2400">
              <a:solidFill>
                <a:srgbClr val="000000"/>
              </a:solidFill>
              <a:ea typeface="Calibri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9812CD-2DC8-1135-B0F9-AB04377EE8B5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٦٩</a:t>
            </a:r>
          </a:p>
        </p:txBody>
      </p:sp>
      <p:pic>
        <p:nvPicPr>
          <p:cNvPr id="6" name="Picture 5" descr="A cat sitting on a black background&#10;&#10;Description automatically generated">
            <a:extLst>
              <a:ext uri="{FF2B5EF4-FFF2-40B4-BE49-F238E27FC236}">
                <a16:creationId xmlns:a16="http://schemas.microsoft.com/office/drawing/2014/main" id="{FD60B34E-9F09-6ABC-C47B-C57204598D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9211" y="516522"/>
            <a:ext cx="1736413" cy="2389518"/>
          </a:xfrm>
          <a:prstGeom prst="rect">
            <a:avLst/>
          </a:prstGeom>
        </p:spPr>
      </p:pic>
      <p:pic>
        <p:nvPicPr>
          <p:cNvPr id="9" name="Picture 8" descr="A blue ball with a red stripe&#10;&#10;Description automatically generated">
            <a:extLst>
              <a:ext uri="{FF2B5EF4-FFF2-40B4-BE49-F238E27FC236}">
                <a16:creationId xmlns:a16="http://schemas.microsoft.com/office/drawing/2014/main" id="{1F567793-D025-5BB0-1483-D3041169E2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921" y="372622"/>
            <a:ext cx="2060487" cy="1843179"/>
          </a:xfrm>
          <a:prstGeom prst="rect">
            <a:avLst/>
          </a:prstGeom>
        </p:spPr>
      </p:pic>
      <p:pic>
        <p:nvPicPr>
          <p:cNvPr id="10" name="Picture 9" descr="A dog sitting and smiling&#10;&#10;Description automatically generated">
            <a:extLst>
              <a:ext uri="{FF2B5EF4-FFF2-40B4-BE49-F238E27FC236}">
                <a16:creationId xmlns:a16="http://schemas.microsoft.com/office/drawing/2014/main" id="{D35AABEE-76C0-715F-7FAC-0644AA34926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-8392" r="-541" b="8392"/>
          <a:stretch/>
        </p:blipFill>
        <p:spPr>
          <a:xfrm flipH="1">
            <a:off x="1343189" y="2078028"/>
            <a:ext cx="2206965" cy="3453446"/>
          </a:xfrm>
          <a:prstGeom prst="rect">
            <a:avLst/>
          </a:prstGeom>
        </p:spPr>
      </p:pic>
      <p:pic>
        <p:nvPicPr>
          <p:cNvPr id="11" name="Picture 10" descr="A plate of beans with leaves&#10;&#10;Description automatically generated">
            <a:extLst>
              <a:ext uri="{FF2B5EF4-FFF2-40B4-BE49-F238E27FC236}">
                <a16:creationId xmlns:a16="http://schemas.microsoft.com/office/drawing/2014/main" id="{7086572A-9474-D0A9-5496-E870F24CAC8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-434" t="13133" r="348" b="12321"/>
          <a:stretch/>
        </p:blipFill>
        <p:spPr>
          <a:xfrm>
            <a:off x="4785473" y="2896789"/>
            <a:ext cx="3140649" cy="2391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73425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96FF3D7-8A1E-B2FB-B46D-30884373AC8D}"/>
              </a:ext>
            </a:extLst>
          </p:cNvPr>
          <p:cNvSpPr/>
          <p:nvPr/>
        </p:nvSpPr>
        <p:spPr>
          <a:xfrm>
            <a:off x="8981354" y="57506"/>
            <a:ext cx="171629" cy="637568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170F7D-5D06-3A0A-F745-F9645321E85E}"/>
              </a:ext>
            </a:extLst>
          </p:cNvPr>
          <p:cNvSpPr/>
          <p:nvPr/>
        </p:nvSpPr>
        <p:spPr>
          <a:xfrm flipV="1">
            <a:off x="-10469" y="1794"/>
            <a:ext cx="9158376" cy="18780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02221B5-CCFE-86E9-F0A1-5E86E24D9E4C}"/>
              </a:ext>
            </a:extLst>
          </p:cNvPr>
          <p:cNvSpPr/>
          <p:nvPr/>
        </p:nvSpPr>
        <p:spPr>
          <a:xfrm>
            <a:off x="-18872" y="100639"/>
            <a:ext cx="171629" cy="637568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1ADDD86-30FC-1A70-1D70-A5FA861F2B8B}"/>
              </a:ext>
            </a:extLst>
          </p:cNvPr>
          <p:cNvSpPr/>
          <p:nvPr/>
        </p:nvSpPr>
        <p:spPr>
          <a:xfrm>
            <a:off x="4423730" y="186902"/>
            <a:ext cx="186007" cy="581496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2698C1E-78E2-72F3-9CC0-E61E5FE53B27}"/>
              </a:ext>
            </a:extLst>
          </p:cNvPr>
          <p:cNvSpPr/>
          <p:nvPr/>
        </p:nvSpPr>
        <p:spPr>
          <a:xfrm>
            <a:off x="3912" y="590985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SA" sz="2400" b="1" u="sng" baseline="0">
                <a:solidFill>
                  <a:schemeClr val="tx1"/>
                </a:solidFill>
                <a:cs typeface="+mj-cs"/>
              </a:rPr>
              <a:t>ب</a:t>
            </a:r>
            <a:r>
              <a:rPr lang="ar-EG" sz="2400" b="1" u="sng" baseline="0">
                <a:solidFill>
                  <a:schemeClr val="tx1"/>
                </a:solidFill>
                <a:cs typeface="+mj-cs"/>
              </a:rPr>
              <a:t>ند </a:t>
            </a:r>
            <a:r>
              <a:rPr lang="ar-EG" sz="2400" b="1" u="sng">
                <a:solidFill>
                  <a:schemeClr val="tx1"/>
                </a:solidFill>
                <a:cs typeface="+mj-cs"/>
              </a:rPr>
              <a:t>(63) </a:t>
            </a:r>
            <a:r>
              <a:rPr lang="ar-EG" sz="2400" b="1" baseline="0">
                <a:solidFill>
                  <a:schemeClr val="tx1"/>
                </a:solidFill>
                <a:cs typeface="+mj-cs"/>
              </a:rPr>
              <a:t>:</a:t>
            </a:r>
            <a:r>
              <a:rPr lang="ar-EG" sz="2400" b="1">
                <a:solidFill>
                  <a:schemeClr val="tx1"/>
                </a:solidFill>
                <a:latin typeface="Calibri"/>
                <a:ea typeface="+mn-lt"/>
                <a:cs typeface="+mj-cs"/>
              </a:rPr>
              <a:t> الطفل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يفهم ويتعرف على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الكلمات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الدالة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على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فصول</a:t>
            </a:r>
            <a:r>
              <a:rPr lang="en-US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+mn-lt"/>
                <a:cs typeface="+mj-cs"/>
              </a:rPr>
              <a:t>السنة</a:t>
            </a:r>
            <a:r>
              <a:rPr lang="ar-EG" sz="2400" b="1">
                <a:solidFill>
                  <a:schemeClr val="tx1"/>
                </a:solidFill>
                <a:latin typeface="Calibri"/>
                <a:cs typeface="+mj-cs"/>
              </a:rPr>
              <a:t> </a:t>
            </a:r>
            <a:r>
              <a:rPr lang="ar-EG" sz="2400" b="1">
                <a:solidFill>
                  <a:schemeClr val="tx1"/>
                </a:solidFill>
                <a:latin typeface="Simplified Arabic"/>
                <a:ea typeface="Simplified Arabic"/>
                <a:cs typeface="+mj-cs"/>
              </a:rPr>
              <a:t>​</a:t>
            </a:r>
            <a:endParaRPr lang="en-US" sz="2400" b="1">
              <a:solidFill>
                <a:schemeClr val="tx1"/>
              </a:solidFill>
              <a:ea typeface="Calibri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C12BD0-D9AC-FB5F-C415-E1DDF48815C6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٧٠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44E557-ABDF-A8E1-4DB0-B061F4471765}"/>
              </a:ext>
            </a:extLst>
          </p:cNvPr>
          <p:cNvSpPr/>
          <p:nvPr/>
        </p:nvSpPr>
        <p:spPr>
          <a:xfrm flipV="1">
            <a:off x="-2" y="2977906"/>
            <a:ext cx="8957093" cy="17342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A group of cartoon children playing in the snow&#10;&#10;Description automatically generated">
            <a:extLst>
              <a:ext uri="{FF2B5EF4-FFF2-40B4-BE49-F238E27FC236}">
                <a16:creationId xmlns:a16="http://schemas.microsoft.com/office/drawing/2014/main" id="{8A52EEEB-84AE-7BB3-7AD5-C71E9C32020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62" t="-2708" r="-270" b="50455"/>
          <a:stretch/>
        </p:blipFill>
        <p:spPr>
          <a:xfrm>
            <a:off x="5134331" y="3037369"/>
            <a:ext cx="3267682" cy="3019877"/>
          </a:xfrm>
          <a:prstGeom prst="rect">
            <a:avLst/>
          </a:prstGeom>
        </p:spPr>
      </p:pic>
      <p:pic>
        <p:nvPicPr>
          <p:cNvPr id="4" name="Picture 3" descr="A group of cartoon children playing in the snow&#10;&#10;Description automatically generated">
            <a:extLst>
              <a:ext uri="{FF2B5EF4-FFF2-40B4-BE49-F238E27FC236}">
                <a16:creationId xmlns:a16="http://schemas.microsoft.com/office/drawing/2014/main" id="{7A1B1B35-9AFB-E51D-FE50-A817222B5F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7023" t="34" r="58817" b="47727"/>
          <a:stretch/>
        </p:blipFill>
        <p:spPr>
          <a:xfrm>
            <a:off x="73500" y="3109255"/>
            <a:ext cx="3273154" cy="3019062"/>
          </a:xfrm>
          <a:prstGeom prst="rect">
            <a:avLst/>
          </a:prstGeom>
        </p:spPr>
      </p:pic>
      <p:pic>
        <p:nvPicPr>
          <p:cNvPr id="5" name="Picture 4" descr="A group of cartoon children playing in the snow&#10;&#10;Description automatically generated">
            <a:extLst>
              <a:ext uri="{FF2B5EF4-FFF2-40B4-BE49-F238E27FC236}">
                <a16:creationId xmlns:a16="http://schemas.microsoft.com/office/drawing/2014/main" id="{AA834276-886D-569C-1F36-011557E4F3C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8112" t="51890" r="49872" b="2555"/>
          <a:stretch/>
        </p:blipFill>
        <p:spPr>
          <a:xfrm>
            <a:off x="422589" y="520511"/>
            <a:ext cx="3275089" cy="2632796"/>
          </a:xfrm>
          <a:prstGeom prst="rect">
            <a:avLst/>
          </a:prstGeom>
        </p:spPr>
      </p:pic>
      <p:pic>
        <p:nvPicPr>
          <p:cNvPr id="6" name="Picture 5" descr="A group of cartoon children playing in the snow&#10;&#10;Description automatically generated">
            <a:extLst>
              <a:ext uri="{FF2B5EF4-FFF2-40B4-BE49-F238E27FC236}">
                <a16:creationId xmlns:a16="http://schemas.microsoft.com/office/drawing/2014/main" id="{A4B453C7-CAF6-3C41-07BA-5CF24E430E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468" t="48478" r="-3780" b="5029"/>
          <a:stretch/>
        </p:blipFill>
        <p:spPr>
          <a:xfrm>
            <a:off x="5138362" y="286050"/>
            <a:ext cx="3279144" cy="2687012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D6D17781-1D32-3E6E-7A2E-05CFC1E5BBAA}"/>
              </a:ext>
            </a:extLst>
          </p:cNvPr>
          <p:cNvSpPr/>
          <p:nvPr/>
        </p:nvSpPr>
        <p:spPr>
          <a:xfrm>
            <a:off x="3247486" y="279280"/>
            <a:ext cx="914400" cy="10858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6DAD196-63AB-CCD4-1FC7-D9163D690EE1}"/>
              </a:ext>
            </a:extLst>
          </p:cNvPr>
          <p:cNvSpPr/>
          <p:nvPr/>
        </p:nvSpPr>
        <p:spPr>
          <a:xfrm>
            <a:off x="4699598" y="1717015"/>
            <a:ext cx="914400" cy="10858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11" descr="Clouds and raindrops on a black background&#10;&#10;AI-generated content may be incorrect.">
            <a:extLst>
              <a:ext uri="{FF2B5EF4-FFF2-40B4-BE49-F238E27FC236}">
                <a16:creationId xmlns:a16="http://schemas.microsoft.com/office/drawing/2014/main" id="{AFF5FD08-52C9-04DA-7ED1-D0A22F35E93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19" t="25128" r="-1892" b="22048"/>
          <a:stretch/>
        </p:blipFill>
        <p:spPr>
          <a:xfrm>
            <a:off x="421234" y="3177818"/>
            <a:ext cx="3758711" cy="265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85200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E1AD3A-3E6C-2DE4-8239-BB71487357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0" y="1444625"/>
            <a:ext cx="3968749" cy="396874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E799A31-5242-4DA1-D8FD-3A1E4D1DC1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648" y="1444624"/>
            <a:ext cx="3968751" cy="396875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4F9060D-F917-4021-30C9-06904AD9B6A7}"/>
              </a:ext>
            </a:extLst>
          </p:cNvPr>
          <p:cNvSpPr/>
          <p:nvPr/>
        </p:nvSpPr>
        <p:spPr>
          <a:xfrm>
            <a:off x="1" y="593008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ar-EG" sz="2400" b="1" u="sng">
                <a:solidFill>
                  <a:schemeClr val="tx1"/>
                </a:solidFill>
                <a:cs typeface="Times New Roman"/>
              </a:rPr>
              <a:t>بند (64) </a:t>
            </a:r>
            <a:r>
              <a:rPr lang="ar-EG" sz="2400" b="1" baseline="0" dirty="0">
                <a:solidFill>
                  <a:schemeClr val="tx1"/>
                </a:solidFill>
                <a:cs typeface="Times New Roman"/>
              </a:rPr>
              <a:t>:</a:t>
            </a:r>
            <a:r>
              <a:rPr lang="ar-EG" sz="2400" b="1">
                <a:solidFill>
                  <a:schemeClr val="tx1"/>
                </a:solidFill>
                <a:latin typeface="Simplified Arabic"/>
                <a:ea typeface="+mn-lt"/>
                <a:cs typeface="Times New Roman"/>
              </a:rPr>
              <a:t> الطفل يستطيع فهم الجملة الخطأ من ناحية القواعد</a:t>
            </a:r>
            <a:r>
              <a:rPr lang="ar-EG" sz="2400" b="1">
                <a:solidFill>
                  <a:schemeClr val="tx1"/>
                </a:solidFill>
                <a:latin typeface="Calibri"/>
                <a:cs typeface="Times New Roman"/>
              </a:rPr>
              <a:t> </a:t>
            </a:r>
            <a:r>
              <a:rPr lang="ar-EG" sz="2400" b="1" dirty="0">
                <a:solidFill>
                  <a:schemeClr val="tx1"/>
                </a:solidFill>
                <a:latin typeface="Simplified Arabic"/>
                <a:ea typeface="Simplified Arabic"/>
                <a:cs typeface="Times New Roman"/>
              </a:rPr>
              <a:t>​</a:t>
            </a:r>
            <a:endParaRPr lang="en-US" sz="2400" b="1" dirty="0">
              <a:solidFill>
                <a:schemeClr val="tx1"/>
              </a:solidFill>
              <a:ea typeface="Calibri"/>
              <a:cs typeface="Times New Roman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641ACF-8F1B-3759-3E2C-AD56A65F1B7D}"/>
              </a:ext>
            </a:extLst>
          </p:cNvPr>
          <p:cNvSpPr txBox="1"/>
          <p:nvPr/>
        </p:nvSpPr>
        <p:spPr>
          <a:xfrm>
            <a:off x="4277264" y="6452198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٧١</a:t>
            </a:r>
          </a:p>
        </p:txBody>
      </p:sp>
    </p:spTree>
    <p:extLst>
      <p:ext uri="{BB962C8B-B14F-4D97-AF65-F5344CB8AC3E}">
        <p14:creationId xmlns:p14="http://schemas.microsoft.com/office/powerpoint/2010/main" val="225894329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644B951-378B-0302-A0F0-A5EAC3883786}"/>
              </a:ext>
            </a:extLst>
          </p:cNvPr>
          <p:cNvSpPr/>
          <p:nvPr/>
        </p:nvSpPr>
        <p:spPr>
          <a:xfrm>
            <a:off x="1175226" y="1275541"/>
            <a:ext cx="6791588" cy="42943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772577-E9D8-24EE-E0A3-231F21912500}"/>
              </a:ext>
            </a:extLst>
          </p:cNvPr>
          <p:cNvSpPr txBox="1"/>
          <p:nvPr/>
        </p:nvSpPr>
        <p:spPr>
          <a:xfrm>
            <a:off x="428691" y="2073583"/>
            <a:ext cx="8262574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5400" b="1" u="sng" err="1">
                <a:solidFill>
                  <a:schemeClr val="tx1"/>
                </a:solidFill>
              </a:rPr>
              <a:t>اختبار</a:t>
            </a:r>
            <a:r>
              <a:rPr lang="en-US" sz="5400" b="1" u="sng">
                <a:solidFill>
                  <a:schemeClr val="tx1"/>
                </a:solidFill>
              </a:rPr>
              <a:t> </a:t>
            </a:r>
            <a:r>
              <a:rPr lang="en-US" sz="5400" b="1" u="sng" err="1">
                <a:solidFill>
                  <a:schemeClr val="tx1"/>
                </a:solidFill>
              </a:rPr>
              <a:t>اللغة</a:t>
            </a:r>
            <a:r>
              <a:rPr lang="en-US" sz="5400" b="1" u="sng">
                <a:solidFill>
                  <a:schemeClr val="tx1"/>
                </a:solidFill>
              </a:rPr>
              <a:t> </a:t>
            </a:r>
            <a:r>
              <a:rPr lang="en-US" sz="5400" b="1" u="sng" err="1">
                <a:solidFill>
                  <a:schemeClr val="tx1"/>
                </a:solidFill>
              </a:rPr>
              <a:t>التعبيرية</a:t>
            </a:r>
            <a:endParaRPr lang="en-US" sz="5400" b="1" u="sng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AA02C2-BB36-FBC8-9F78-10482477DC2F}"/>
              </a:ext>
            </a:extLst>
          </p:cNvPr>
          <p:cNvSpPr/>
          <p:nvPr/>
        </p:nvSpPr>
        <p:spPr>
          <a:xfrm flipH="1">
            <a:off x="261275" y="282931"/>
            <a:ext cx="8597406" cy="6319228"/>
          </a:xfrm>
          <a:prstGeom prst="rect">
            <a:avLst/>
          </a:prstGeom>
          <a:noFill/>
          <a:ln w="5715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713979A-8715-33EB-081A-58FEAA3726F4}"/>
              </a:ext>
            </a:extLst>
          </p:cNvPr>
          <p:cNvSpPr/>
          <p:nvPr/>
        </p:nvSpPr>
        <p:spPr>
          <a:xfrm flipH="1">
            <a:off x="-3767" y="3586"/>
            <a:ext cx="9149578" cy="6849315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C2259AF-5CA3-3FE7-FA5E-7E8DDEEE32C4}"/>
              </a:ext>
            </a:extLst>
          </p:cNvPr>
          <p:cNvSpPr/>
          <p:nvPr/>
        </p:nvSpPr>
        <p:spPr>
          <a:xfrm flipH="1">
            <a:off x="1067447" y="1174195"/>
            <a:ext cx="7007147" cy="4497056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/>
          </a:p>
        </p:txBody>
      </p:sp>
      <p:pic>
        <p:nvPicPr>
          <p:cNvPr id="3" name="Picture 2" descr="A cartoon of a child&#10;&#10;Description automatically generated">
            <a:extLst>
              <a:ext uri="{FF2B5EF4-FFF2-40B4-BE49-F238E27FC236}">
                <a16:creationId xmlns:a16="http://schemas.microsoft.com/office/drawing/2014/main" id="{73A488E3-6BF2-BA27-2400-F4728DB111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6226" y="4699242"/>
            <a:ext cx="2867706" cy="2155312"/>
          </a:xfrm>
          <a:prstGeom prst="rect">
            <a:avLst/>
          </a:prstGeom>
        </p:spPr>
      </p:pic>
      <p:pic>
        <p:nvPicPr>
          <p:cNvPr id="7" name="Picture 6" descr="A cartoon teddy bear holding a bouquet of flowers&#10;&#10;AI-generated content may be incorrect.">
            <a:extLst>
              <a:ext uri="{FF2B5EF4-FFF2-40B4-BE49-F238E27FC236}">
                <a16:creationId xmlns:a16="http://schemas.microsoft.com/office/drawing/2014/main" id="{7FC8F88D-A319-87E5-85F9-6CFE9F950D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9237" y="3213840"/>
            <a:ext cx="3278937" cy="3667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92880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artoon of a baby&#10;&#10;Description automatically generated">
            <a:extLst>
              <a:ext uri="{FF2B5EF4-FFF2-40B4-BE49-F238E27FC236}">
                <a16:creationId xmlns:a16="http://schemas.microsoft.com/office/drawing/2014/main" id="{B525465F-B851-9F04-90B6-95B62A07D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0925" y="308827"/>
            <a:ext cx="2634767" cy="3252159"/>
          </a:xfrm>
          <a:prstGeom prst="rect">
            <a:avLst/>
          </a:prstGeom>
        </p:spPr>
      </p:pic>
      <p:pic>
        <p:nvPicPr>
          <p:cNvPr id="3" name="Picture 2" descr="A collection of cookies and cookies&#10;&#10;Description automatically generated">
            <a:extLst>
              <a:ext uri="{FF2B5EF4-FFF2-40B4-BE49-F238E27FC236}">
                <a16:creationId xmlns:a16="http://schemas.microsoft.com/office/drawing/2014/main" id="{91B42CBC-E645-9D2F-E106-64DAAB5A24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8029" t="3168" r="-240" b="81597"/>
          <a:stretch/>
        </p:blipFill>
        <p:spPr>
          <a:xfrm>
            <a:off x="847368" y="4230224"/>
            <a:ext cx="2179131" cy="1269059"/>
          </a:xfrm>
          <a:prstGeom prst="rect">
            <a:avLst/>
          </a:prstGeom>
        </p:spPr>
      </p:pic>
      <p:pic>
        <p:nvPicPr>
          <p:cNvPr id="4" name="Picture 3" descr="A cartoon of a blue bird&#10;&#10;Description automatically generated">
            <a:extLst>
              <a:ext uri="{FF2B5EF4-FFF2-40B4-BE49-F238E27FC236}">
                <a16:creationId xmlns:a16="http://schemas.microsoft.com/office/drawing/2014/main" id="{D2C19E3C-012F-53BF-93A8-7449CAAD7C3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24" t="1704" r="-524" b="9659"/>
          <a:stretch/>
        </p:blipFill>
        <p:spPr>
          <a:xfrm>
            <a:off x="851211" y="1224464"/>
            <a:ext cx="1894847" cy="1534313"/>
          </a:xfrm>
          <a:prstGeom prst="rect">
            <a:avLst/>
          </a:prstGeom>
        </p:spPr>
      </p:pic>
      <p:pic>
        <p:nvPicPr>
          <p:cNvPr id="5" name="Picture 4" descr="A pair of green shoes&#10;&#10;Description automatically generated">
            <a:extLst>
              <a:ext uri="{FF2B5EF4-FFF2-40B4-BE49-F238E27FC236}">
                <a16:creationId xmlns:a16="http://schemas.microsoft.com/office/drawing/2014/main" id="{BAAB406B-A337-D1AC-BEE0-5BD70B40C7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8856" y="3871559"/>
            <a:ext cx="1943819" cy="1986951"/>
          </a:xfrm>
          <a:prstGeom prst="rect">
            <a:avLst/>
          </a:prstGeom>
        </p:spPr>
      </p:pic>
      <p:pic>
        <p:nvPicPr>
          <p:cNvPr id="6" name="Picture 5" descr="A blue ball with a red stripe&#10;&#10;Description automatically generated">
            <a:extLst>
              <a:ext uri="{FF2B5EF4-FFF2-40B4-BE49-F238E27FC236}">
                <a16:creationId xmlns:a16="http://schemas.microsoft.com/office/drawing/2014/main" id="{EF15AFD7-E708-CAF7-4B65-53A7FE26C7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0796" y="2141337"/>
            <a:ext cx="2362410" cy="224574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03E66EA-215A-F1D9-060F-60DBAFC15333}"/>
              </a:ext>
            </a:extLst>
          </p:cNvPr>
          <p:cNvSpPr/>
          <p:nvPr/>
        </p:nvSpPr>
        <p:spPr>
          <a:xfrm>
            <a:off x="1" y="593008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 baseline="0">
                <a:solidFill>
                  <a:srgbClr val="000000"/>
                </a:solidFill>
                <a:cs typeface="+mj-cs"/>
              </a:rPr>
              <a:t>بند </a:t>
            </a:r>
            <a:r>
              <a:rPr lang="ar-EG" sz="2400" b="1" u="sng">
                <a:solidFill>
                  <a:srgbClr val="000000"/>
                </a:solidFill>
                <a:cs typeface="+mj-cs"/>
              </a:rPr>
              <a:t>(23) </a:t>
            </a:r>
            <a:r>
              <a:rPr lang="ar-EG" sz="2400" baseline="0">
                <a:solidFill>
                  <a:srgbClr val="000000"/>
                </a:solidFill>
                <a:cs typeface="+mj-cs"/>
              </a:rPr>
              <a:t>:</a:t>
            </a:r>
            <a:r>
              <a:rPr lang="ar-EG" sz="2400">
                <a:solidFill>
                  <a:srgbClr val="000000"/>
                </a:solidFill>
                <a:latin typeface="Calibri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الطفل</a:t>
            </a:r>
            <a:r>
              <a:rPr lang="en-GB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en-GB" sz="2400" b="1" err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يستطيع</a:t>
            </a:r>
            <a:r>
              <a:rPr lang="en-GB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en-GB" sz="2400" b="1" err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تسمية</a:t>
            </a:r>
            <a:r>
              <a:rPr lang="en-GB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الأشياء (البسيطة)</a:t>
            </a:r>
            <a:r>
              <a:rPr lang="en-GB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الموجودة</a:t>
            </a:r>
            <a:r>
              <a:rPr lang="en-GB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في</a:t>
            </a:r>
            <a:r>
              <a:rPr lang="en-GB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الصور</a:t>
            </a:r>
            <a:r>
              <a:rPr lang="ar-EG" sz="2400">
                <a:solidFill>
                  <a:srgbClr val="000000"/>
                </a:solidFill>
                <a:latin typeface="Simplified Arabic"/>
                <a:ea typeface="Simplified Arabic"/>
                <a:cs typeface="+mj-cs"/>
              </a:rPr>
              <a:t>​</a:t>
            </a:r>
            <a:endParaRPr lang="en-US" sz="2400">
              <a:solidFill>
                <a:srgbClr val="000000"/>
              </a:solidFill>
              <a:ea typeface="Calibri"/>
              <a:cs typeface="+mj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4C96C7-D9A4-496A-C656-647B700C9829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>
                <a:solidFill>
                  <a:srgbClr val="000000"/>
                </a:solidFill>
              </a:rPr>
              <a:t>١</a:t>
            </a:r>
          </a:p>
        </p:txBody>
      </p:sp>
    </p:spTree>
    <p:extLst>
      <p:ext uri="{BB962C8B-B14F-4D97-AF65-F5344CB8AC3E}">
        <p14:creationId xmlns:p14="http://schemas.microsoft.com/office/powerpoint/2010/main" val="36534142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0EBCAE-5A65-BB6A-2FAD-2203516C5B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4663962" y="3913649"/>
            <a:ext cx="1028013" cy="12042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9EFA32D-6461-12FF-FDC6-6630D7F600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480" y="3651667"/>
            <a:ext cx="3517157" cy="1975235"/>
          </a:xfrm>
          <a:prstGeom prst="rect">
            <a:avLst/>
          </a:prstGeom>
        </p:spPr>
      </p:pic>
      <p:pic>
        <p:nvPicPr>
          <p:cNvPr id="5" name="Picture 4" descr="A cartoon of a dog&#10;&#10;Description automatically generated">
            <a:extLst>
              <a:ext uri="{FF2B5EF4-FFF2-40B4-BE49-F238E27FC236}">
                <a16:creationId xmlns:a16="http://schemas.microsoft.com/office/drawing/2014/main" id="{7470729C-8392-860C-FC01-17124DD15CF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6" r="-518" b="7872"/>
          <a:stretch/>
        </p:blipFill>
        <p:spPr>
          <a:xfrm>
            <a:off x="5179134" y="517766"/>
            <a:ext cx="2761918" cy="2849036"/>
          </a:xfrm>
          <a:prstGeom prst="rect">
            <a:avLst/>
          </a:prstGeom>
        </p:spPr>
      </p:pic>
      <p:pic>
        <p:nvPicPr>
          <p:cNvPr id="2" name="Picture 1" descr="A silver spoon on a black background&#10;&#10;Description automatically generated">
            <a:extLst>
              <a:ext uri="{FF2B5EF4-FFF2-40B4-BE49-F238E27FC236}">
                <a16:creationId xmlns:a16="http://schemas.microsoft.com/office/drawing/2014/main" id="{AC1F68C2-6A4D-A9D2-A978-DA2F57397C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0071" y="3415000"/>
            <a:ext cx="2196143" cy="2210521"/>
          </a:xfrm>
          <a:prstGeom prst="rect">
            <a:avLst/>
          </a:prstGeom>
        </p:spPr>
      </p:pic>
      <p:pic>
        <p:nvPicPr>
          <p:cNvPr id="7" name="Picture 6" descr="A yellow balloon with a black background&#10;&#10;Description automatically generated">
            <a:extLst>
              <a:ext uri="{FF2B5EF4-FFF2-40B4-BE49-F238E27FC236}">
                <a16:creationId xmlns:a16="http://schemas.microsoft.com/office/drawing/2014/main" id="{41A79B7A-5084-C214-B840-97D3F16FFD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2851" y="519897"/>
            <a:ext cx="1707085" cy="290710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C2B56F5-DE42-2B55-7327-02CA37CDA58F}"/>
              </a:ext>
            </a:extLst>
          </p:cNvPr>
          <p:cNvSpPr/>
          <p:nvPr/>
        </p:nvSpPr>
        <p:spPr>
          <a:xfrm>
            <a:off x="1" y="5915710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>
                <a:solidFill>
                  <a:srgbClr val="000000"/>
                </a:solidFill>
              </a:rPr>
              <a:t>بند (23) </a:t>
            </a:r>
            <a:r>
              <a:rPr lang="ar-EG" sz="2400">
                <a:solidFill>
                  <a:srgbClr val="000000"/>
                </a:solidFill>
              </a:rPr>
              <a:t>:</a:t>
            </a:r>
            <a:r>
              <a:rPr lang="ar-EG" sz="2400">
                <a:solidFill>
                  <a:srgbClr val="000000"/>
                </a:solidFill>
                <a:ea typeface="+mn-lt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</a:rPr>
              <a:t>الطفل</a:t>
            </a:r>
            <a:r>
              <a:rPr lang="en-GB" sz="2400" b="1">
                <a:solidFill>
                  <a:srgbClr val="000000"/>
                </a:solidFill>
                <a:latin typeface="Times New Roman"/>
                <a:ea typeface="+mn-lt"/>
              </a:rPr>
              <a:t> </a:t>
            </a:r>
            <a:r>
              <a:rPr lang="en-GB" sz="2400" b="1" err="1">
                <a:solidFill>
                  <a:srgbClr val="000000"/>
                </a:solidFill>
                <a:latin typeface="Times New Roman"/>
                <a:ea typeface="+mn-lt"/>
              </a:rPr>
              <a:t>يستطيع</a:t>
            </a:r>
            <a:r>
              <a:rPr lang="en-GB" sz="2400" b="1">
                <a:solidFill>
                  <a:srgbClr val="000000"/>
                </a:solidFill>
                <a:latin typeface="Times New Roman"/>
                <a:ea typeface="+mn-lt"/>
              </a:rPr>
              <a:t> </a:t>
            </a:r>
            <a:r>
              <a:rPr lang="en-GB" sz="2400" b="1" err="1">
                <a:solidFill>
                  <a:srgbClr val="000000"/>
                </a:solidFill>
                <a:latin typeface="Times New Roman"/>
                <a:ea typeface="+mn-lt"/>
              </a:rPr>
              <a:t>تسمية</a:t>
            </a:r>
            <a:r>
              <a:rPr lang="en-GB" sz="2400" b="1">
                <a:solidFill>
                  <a:srgbClr val="000000"/>
                </a:solidFill>
                <a:latin typeface="Times New Roman"/>
                <a:ea typeface="+mn-lt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</a:rPr>
              <a:t>الأشياء (البسيطة)</a:t>
            </a:r>
            <a:r>
              <a:rPr lang="en-GB" sz="2400" b="1">
                <a:solidFill>
                  <a:srgbClr val="000000"/>
                </a:solidFill>
                <a:latin typeface="Times New Roman"/>
                <a:ea typeface="+mn-lt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</a:rPr>
              <a:t>الموجودة</a:t>
            </a:r>
            <a:r>
              <a:rPr lang="en-GB" sz="2400" b="1">
                <a:solidFill>
                  <a:srgbClr val="000000"/>
                </a:solidFill>
                <a:latin typeface="Times New Roman"/>
                <a:ea typeface="+mn-lt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</a:rPr>
              <a:t>في</a:t>
            </a:r>
            <a:r>
              <a:rPr lang="en-GB" sz="2400" b="1">
                <a:solidFill>
                  <a:srgbClr val="000000"/>
                </a:solidFill>
                <a:latin typeface="Times New Roman"/>
                <a:ea typeface="+mn-lt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</a:rPr>
              <a:t>الصور</a:t>
            </a:r>
            <a:r>
              <a:rPr lang="ar-EG" sz="2400">
                <a:solidFill>
                  <a:srgbClr val="000000"/>
                </a:solidFill>
                <a:latin typeface="Simplified Arabic"/>
                <a:ea typeface="Simplified Arabic"/>
              </a:rPr>
              <a:t>​</a:t>
            </a:r>
            <a:endParaRPr lang="en-US" sz="2400">
              <a:solidFill>
                <a:srgbClr val="000000"/>
              </a:solidFill>
              <a:ea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51D5C1-E937-6B8A-C779-05418588FFCC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>
                <a:solidFill>
                  <a:srgbClr val="000000"/>
                </a:solidFill>
              </a:rPr>
              <a:t>٢</a:t>
            </a:r>
          </a:p>
        </p:txBody>
      </p:sp>
    </p:spTree>
    <p:extLst>
      <p:ext uri="{BB962C8B-B14F-4D97-AF65-F5344CB8AC3E}">
        <p14:creationId xmlns:p14="http://schemas.microsoft.com/office/powerpoint/2010/main" val="269596602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artoon of a child eating a plate of food&#10;&#10;Description automatically generated">
            <a:extLst>
              <a:ext uri="{FF2B5EF4-FFF2-40B4-BE49-F238E27FC236}">
                <a16:creationId xmlns:a16="http://schemas.microsoft.com/office/drawing/2014/main" id="{781DE043-2113-882A-A9D5-C70E3F3013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4593" y="1905320"/>
            <a:ext cx="2023954" cy="282878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8B34E03-D896-30C6-A678-7D4D4DC8CC73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>
                <a:solidFill>
                  <a:srgbClr val="000000"/>
                </a:solidFill>
              </a:rPr>
              <a:t>٣</a:t>
            </a:r>
          </a:p>
        </p:txBody>
      </p:sp>
      <p:pic>
        <p:nvPicPr>
          <p:cNvPr id="18" name="Picture 17" descr="A cartoon of a child reading a book&#10;&#10;Description automatically generated">
            <a:extLst>
              <a:ext uri="{FF2B5EF4-FFF2-40B4-BE49-F238E27FC236}">
                <a16:creationId xmlns:a16="http://schemas.microsoft.com/office/drawing/2014/main" id="{FF211081-F5AA-400C-3893-92319686506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175" r="13672" b="18947"/>
          <a:stretch/>
        </p:blipFill>
        <p:spPr>
          <a:xfrm>
            <a:off x="722071" y="1638118"/>
            <a:ext cx="3431855" cy="334045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5A49163-0027-536D-5E97-AFCBB8FACEE3}"/>
              </a:ext>
            </a:extLst>
          </p:cNvPr>
          <p:cNvSpPr txBox="1"/>
          <p:nvPr/>
        </p:nvSpPr>
        <p:spPr>
          <a:xfrm>
            <a:off x="234305" y="258141"/>
            <a:ext cx="8680210" cy="5710011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GB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E88E090-280E-567B-73C0-7CBD3304F835}"/>
              </a:ext>
            </a:extLst>
          </p:cNvPr>
          <p:cNvCxnSpPr/>
          <p:nvPr/>
        </p:nvCxnSpPr>
        <p:spPr>
          <a:xfrm flipH="1">
            <a:off x="4528650" y="240716"/>
            <a:ext cx="66759" cy="5739275"/>
          </a:xfrm>
          <a:prstGeom prst="straightConnector1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1B883AF1-22C9-FB41-C988-29FCE52DB5A6}"/>
              </a:ext>
            </a:extLst>
          </p:cNvPr>
          <p:cNvSpPr/>
          <p:nvPr/>
        </p:nvSpPr>
        <p:spPr>
          <a:xfrm>
            <a:off x="1" y="593008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 baseline="0">
                <a:solidFill>
                  <a:srgbClr val="000000"/>
                </a:solidFill>
                <a:cs typeface="+mj-cs"/>
              </a:rPr>
              <a:t>بند </a:t>
            </a:r>
            <a:r>
              <a:rPr lang="ar-EG" sz="2400" b="1" u="sng">
                <a:solidFill>
                  <a:srgbClr val="000000"/>
                </a:solidFill>
                <a:cs typeface="+mj-cs"/>
              </a:rPr>
              <a:t>(28) </a:t>
            </a:r>
            <a:r>
              <a:rPr lang="ar-EG" sz="2400" baseline="0">
                <a:solidFill>
                  <a:srgbClr val="000000"/>
                </a:solidFill>
                <a:cs typeface="+mj-cs"/>
              </a:rPr>
              <a:t>:</a:t>
            </a:r>
            <a:r>
              <a:rPr lang="en-GB" sz="2400" b="1">
                <a:solidFill>
                  <a:srgbClr val="00000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Calibri"/>
                <a:cs typeface="+mj-cs"/>
              </a:rPr>
              <a:t>الطفل يستطيع التعبير عن زمن</a:t>
            </a:r>
            <a:r>
              <a:rPr lang="en-GB" sz="2400" b="1">
                <a:solidFill>
                  <a:srgbClr val="00000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Calibri"/>
                <a:cs typeface="+mj-cs"/>
              </a:rPr>
              <a:t>الفعل</a:t>
            </a:r>
            <a:r>
              <a:rPr lang="en-GB" sz="2400" b="1">
                <a:solidFill>
                  <a:srgbClr val="00000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Calibri"/>
                <a:cs typeface="+mj-cs"/>
              </a:rPr>
              <a:t>المضارع</a:t>
            </a:r>
            <a:r>
              <a:rPr lang="ar-EG" sz="2400">
                <a:solidFill>
                  <a:srgbClr val="000000"/>
                </a:solidFill>
                <a:latin typeface="Simplified Arabic"/>
                <a:ea typeface="Simplified Arabic"/>
                <a:cs typeface="+mj-cs"/>
              </a:rPr>
              <a:t>​</a:t>
            </a:r>
            <a:endParaRPr lang="en-US" sz="2400">
              <a:solidFill>
                <a:srgbClr val="000000"/>
              </a:solidFill>
              <a:ea typeface="Calibri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7760797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0830055-975A-95F3-878B-81C281E124AB}"/>
              </a:ext>
            </a:extLst>
          </p:cNvPr>
          <p:cNvSpPr txBox="1"/>
          <p:nvPr/>
        </p:nvSpPr>
        <p:spPr>
          <a:xfrm>
            <a:off x="234305" y="200631"/>
            <a:ext cx="8694587" cy="5983180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B883AF1-22C9-FB41-C988-29FCE52DB5A6}"/>
              </a:ext>
            </a:extLst>
          </p:cNvPr>
          <p:cNvSpPr/>
          <p:nvPr/>
        </p:nvSpPr>
        <p:spPr>
          <a:xfrm>
            <a:off x="1" y="593008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>
                <a:solidFill>
                  <a:srgbClr val="000000"/>
                </a:solidFill>
              </a:rPr>
              <a:t>بند (28) </a:t>
            </a:r>
            <a:r>
              <a:rPr lang="ar-EG" sz="2400">
                <a:solidFill>
                  <a:srgbClr val="000000"/>
                </a:solidFill>
              </a:rPr>
              <a:t>:</a:t>
            </a:r>
            <a:r>
              <a:rPr lang="en-GB" sz="2400" b="1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Calibri"/>
              </a:rPr>
              <a:t>الطفل يستطيع التعبير عن زمن</a:t>
            </a:r>
            <a:r>
              <a:rPr lang="en-GB" sz="2400" b="1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Calibri"/>
              </a:rPr>
              <a:t>الفعل</a:t>
            </a:r>
            <a:r>
              <a:rPr lang="en-GB" sz="2400" b="1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Calibri"/>
              </a:rPr>
              <a:t>المضارع</a:t>
            </a:r>
            <a:r>
              <a:rPr lang="ar-EG" sz="2400">
                <a:solidFill>
                  <a:srgbClr val="000000"/>
                </a:solidFill>
                <a:latin typeface="Simplified Arabic"/>
                <a:ea typeface="Simplified Arabic"/>
              </a:rPr>
              <a:t>​</a:t>
            </a:r>
            <a:endParaRPr lang="en-US" sz="2400">
              <a:solidFill>
                <a:srgbClr val="000000"/>
              </a:solidFill>
              <a:ea typeface="Calibri"/>
            </a:endParaRPr>
          </a:p>
        </p:txBody>
      </p:sp>
      <p:pic>
        <p:nvPicPr>
          <p:cNvPr id="2" name="Picture 1" descr="A cartoon of boys playing football&#10;&#10;Description automatically generated">
            <a:extLst>
              <a:ext uri="{FF2B5EF4-FFF2-40B4-BE49-F238E27FC236}">
                <a16:creationId xmlns:a16="http://schemas.microsoft.com/office/drawing/2014/main" id="{8C1B7534-299E-FA9B-7984-99F116D51B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520" y="2042718"/>
            <a:ext cx="3142587" cy="2969702"/>
          </a:xfrm>
          <a:prstGeom prst="rect">
            <a:avLst/>
          </a:prstGeom>
        </p:spPr>
      </p:pic>
      <p:pic>
        <p:nvPicPr>
          <p:cNvPr id="11" name="Picture 10" descr="A cartoon of a child&#10;&#10;Description automatically generated">
            <a:extLst>
              <a:ext uri="{FF2B5EF4-FFF2-40B4-BE49-F238E27FC236}">
                <a16:creationId xmlns:a16="http://schemas.microsoft.com/office/drawing/2014/main" id="{674E4472-C67C-7391-2458-6557C692969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7277" t="27746" b="-2881"/>
          <a:stretch/>
        </p:blipFill>
        <p:spPr>
          <a:xfrm>
            <a:off x="5184280" y="542010"/>
            <a:ext cx="2792053" cy="4637469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884784C-7E4A-954E-8E2B-4CD513921535}"/>
              </a:ext>
            </a:extLst>
          </p:cNvPr>
          <p:cNvCxnSpPr/>
          <p:nvPr/>
        </p:nvCxnSpPr>
        <p:spPr>
          <a:xfrm flipH="1">
            <a:off x="4528650" y="197584"/>
            <a:ext cx="66759" cy="5739275"/>
          </a:xfrm>
          <a:prstGeom prst="straightConnector1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5631FCE8-7F8F-F2B0-8840-2B50C7D43609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>
                <a:solidFill>
                  <a:srgbClr val="000000"/>
                </a:solidFill>
              </a:rPr>
              <a:t>٤</a:t>
            </a:r>
          </a:p>
        </p:txBody>
      </p:sp>
    </p:spTree>
    <p:extLst>
      <p:ext uri="{BB962C8B-B14F-4D97-AF65-F5344CB8AC3E}">
        <p14:creationId xmlns:p14="http://schemas.microsoft.com/office/powerpoint/2010/main" val="107258590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E3542-8418-8B4D-4DD8-847258978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refrigerator full of food&#10;&#10;Description automatically generated">
            <a:extLst>
              <a:ext uri="{FF2B5EF4-FFF2-40B4-BE49-F238E27FC236}">
                <a16:creationId xmlns:a16="http://schemas.microsoft.com/office/drawing/2014/main" id="{A1C907D9-B70C-F277-6A15-F687AB9E40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14202" y="2343041"/>
            <a:ext cx="3740721" cy="3740721"/>
          </a:xfrm>
          <a:prstGeom prst="rect">
            <a:avLst/>
          </a:prstGeom>
        </p:spPr>
      </p:pic>
      <p:pic>
        <p:nvPicPr>
          <p:cNvPr id="10" name="Picture 9" descr="A chocolate chip cookie with chocolate chips&#10;&#10;AI-generated content may be incorrect.">
            <a:extLst>
              <a:ext uri="{FF2B5EF4-FFF2-40B4-BE49-F238E27FC236}">
                <a16:creationId xmlns:a16="http://schemas.microsoft.com/office/drawing/2014/main" id="{ABDF340C-0A80-AC9F-F72C-763B1AB1FB9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455" b="13655"/>
          <a:stretch/>
        </p:blipFill>
        <p:spPr>
          <a:xfrm>
            <a:off x="5910877" y="508059"/>
            <a:ext cx="1691849" cy="16083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DEE67EA-ECA1-CED6-B349-DFAF3DBFF6F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7549" y="2895280"/>
            <a:ext cx="1877860" cy="258081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F74780B-7166-B8DE-CF89-0F0779F69F14}"/>
              </a:ext>
            </a:extLst>
          </p:cNvPr>
          <p:cNvSpPr/>
          <p:nvPr/>
        </p:nvSpPr>
        <p:spPr>
          <a:xfrm>
            <a:off x="1" y="593008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 baseline="0">
                <a:solidFill>
                  <a:srgbClr val="000000"/>
                </a:solidFill>
                <a:cs typeface="+mj-cs"/>
              </a:rPr>
              <a:t>بند </a:t>
            </a:r>
            <a:r>
              <a:rPr lang="ar-EG" sz="2400" b="1" u="sng">
                <a:solidFill>
                  <a:srgbClr val="000000"/>
                </a:solidFill>
                <a:cs typeface="+mj-cs"/>
              </a:rPr>
              <a:t>(29) </a:t>
            </a:r>
            <a:r>
              <a:rPr lang="ar-EG" sz="2400" b="1" baseline="0">
                <a:solidFill>
                  <a:srgbClr val="000000"/>
                </a:solidFill>
                <a:cs typeface="+mj-cs"/>
              </a:rPr>
              <a:t>:</a:t>
            </a:r>
            <a:r>
              <a:rPr lang="ar-EG" sz="2400" b="1">
                <a:solidFill>
                  <a:srgbClr val="000000"/>
                </a:solidFill>
                <a:ea typeface="+mn-lt"/>
                <a:cs typeface="+mj-cs"/>
              </a:rPr>
              <a:t> </a:t>
            </a:r>
            <a:r>
              <a:rPr lang="ar-EG" sz="2400" b="1">
                <a:solidFill>
                  <a:srgbClr val="000000"/>
                </a:solidFill>
                <a:latin typeface="Calibri"/>
                <a:ea typeface="+mn-lt"/>
                <a:cs typeface="+mj-cs"/>
              </a:rPr>
              <a:t>الطفل يستطيع تسمية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 الاشياء (الاكثر</a:t>
            </a:r>
            <a:r>
              <a:rPr lang="en-GB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صعوبة) الموجودة</a:t>
            </a:r>
            <a:r>
              <a:rPr lang="en-GB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في</a:t>
            </a:r>
            <a:r>
              <a:rPr lang="en-GB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الصور</a:t>
            </a:r>
            <a:r>
              <a:rPr lang="ar-EG" sz="2400" b="1">
                <a:solidFill>
                  <a:srgbClr val="000000"/>
                </a:solidFill>
                <a:latin typeface="Simplified Arabic"/>
                <a:ea typeface="Simplified Arabic"/>
                <a:cs typeface="+mj-cs"/>
              </a:rPr>
              <a:t>​</a:t>
            </a:r>
            <a:endParaRPr lang="en-US" sz="2400" b="1">
              <a:solidFill>
                <a:srgbClr val="000000"/>
              </a:solidFill>
              <a:ea typeface="Calibri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101C90-572D-1863-4BA3-98984A265B49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>
                <a:solidFill>
                  <a:srgbClr val="000000"/>
                </a:solidFill>
              </a:rPr>
              <a:t>٥</a:t>
            </a:r>
          </a:p>
        </p:txBody>
      </p:sp>
      <p:pic>
        <p:nvPicPr>
          <p:cNvPr id="13" name="Picture 12" descr="A cartoon of a fish&#10;&#10;AI-generated content may be incorrect.">
            <a:extLst>
              <a:ext uri="{FF2B5EF4-FFF2-40B4-BE49-F238E27FC236}">
                <a16:creationId xmlns:a16="http://schemas.microsoft.com/office/drawing/2014/main" id="{D8709C9A-4034-BA77-0BCA-2F7927EC9D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7666" y="309799"/>
            <a:ext cx="2937655" cy="2417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34315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D520454-9C14-0814-BF0C-8E3A4F73B9D1}"/>
              </a:ext>
            </a:extLst>
          </p:cNvPr>
          <p:cNvSpPr/>
          <p:nvPr/>
        </p:nvSpPr>
        <p:spPr>
          <a:xfrm>
            <a:off x="1" y="593008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>
                <a:solidFill>
                  <a:srgbClr val="000000"/>
                </a:solidFill>
              </a:rPr>
              <a:t>بند (29) </a:t>
            </a:r>
            <a:r>
              <a:rPr lang="ar-EG" sz="2400" b="1">
                <a:solidFill>
                  <a:srgbClr val="000000"/>
                </a:solidFill>
              </a:rPr>
              <a:t>:</a:t>
            </a:r>
            <a:r>
              <a:rPr lang="ar-EG" sz="2400" b="1">
                <a:solidFill>
                  <a:srgbClr val="000000"/>
                </a:solidFill>
                <a:ea typeface="+mn-lt"/>
              </a:rPr>
              <a:t> الطفل يستطيع تسمية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</a:rPr>
              <a:t> الاشياء (الاكثر</a:t>
            </a:r>
            <a:r>
              <a:rPr lang="en-GB" sz="2400" b="1">
                <a:solidFill>
                  <a:srgbClr val="000000"/>
                </a:solidFill>
                <a:latin typeface="Times New Roman"/>
                <a:ea typeface="+mn-lt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</a:rPr>
              <a:t>صعوبة) الموجودة</a:t>
            </a:r>
            <a:r>
              <a:rPr lang="en-GB" sz="2400" b="1">
                <a:solidFill>
                  <a:srgbClr val="000000"/>
                </a:solidFill>
                <a:latin typeface="Times New Roman"/>
                <a:ea typeface="+mn-lt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</a:rPr>
              <a:t>في</a:t>
            </a:r>
            <a:r>
              <a:rPr lang="en-GB" sz="2400" b="1">
                <a:solidFill>
                  <a:srgbClr val="000000"/>
                </a:solidFill>
                <a:latin typeface="Times New Roman"/>
                <a:ea typeface="+mn-lt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</a:rPr>
              <a:t>الصور</a:t>
            </a:r>
            <a:r>
              <a:rPr lang="ar-EG" sz="2400" b="1">
                <a:solidFill>
                  <a:srgbClr val="000000"/>
                </a:solidFill>
                <a:latin typeface="Simplified Arabic"/>
                <a:ea typeface="Simplified Arabic"/>
              </a:rPr>
              <a:t>​</a:t>
            </a:r>
            <a:endParaRPr lang="en-US" sz="2400" b="1">
              <a:solidFill>
                <a:srgbClr val="000000"/>
              </a:solidFill>
              <a:ea typeface="Calibri"/>
            </a:endParaRPr>
          </a:p>
        </p:txBody>
      </p:sp>
      <p:pic>
        <p:nvPicPr>
          <p:cNvPr id="6" name="Picture 5" descr="A white stove with a pot on top&#10;&#10;AI-generated content may be incorrect.">
            <a:extLst>
              <a:ext uri="{FF2B5EF4-FFF2-40B4-BE49-F238E27FC236}">
                <a16:creationId xmlns:a16="http://schemas.microsoft.com/office/drawing/2014/main" id="{765EFBF8-AAF9-9B76-F79B-6009D53FD2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3653" y="2557725"/>
            <a:ext cx="2060635" cy="3240837"/>
          </a:xfrm>
          <a:prstGeom prst="rect">
            <a:avLst/>
          </a:prstGeom>
        </p:spPr>
      </p:pic>
      <p:pic>
        <p:nvPicPr>
          <p:cNvPr id="11" name="Picture 10" descr="A yellow banana with green stem&#10;&#10;AI-generated content may be incorrect.">
            <a:extLst>
              <a:ext uri="{FF2B5EF4-FFF2-40B4-BE49-F238E27FC236}">
                <a16:creationId xmlns:a16="http://schemas.microsoft.com/office/drawing/2014/main" id="{18B59055-6952-BFE0-9E1F-8538D7423B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00000">
            <a:off x="1891016" y="299762"/>
            <a:ext cx="1384998" cy="2005269"/>
          </a:xfrm>
          <a:prstGeom prst="rect">
            <a:avLst/>
          </a:prstGeom>
        </p:spPr>
      </p:pic>
      <p:pic>
        <p:nvPicPr>
          <p:cNvPr id="13" name="Picture 12" descr="A red scissors with a black border&#10;&#10;AI-generated content may be incorrect.">
            <a:extLst>
              <a:ext uri="{FF2B5EF4-FFF2-40B4-BE49-F238E27FC236}">
                <a16:creationId xmlns:a16="http://schemas.microsoft.com/office/drawing/2014/main" id="{4DFE6BFF-328F-D3C7-9C43-84FDC090A5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179"/>
          <a:stretch/>
        </p:blipFill>
        <p:spPr>
          <a:xfrm rot="5640000">
            <a:off x="5757311" y="-134483"/>
            <a:ext cx="1926437" cy="3009949"/>
          </a:xfrm>
          <a:prstGeom prst="rect">
            <a:avLst/>
          </a:prstGeom>
        </p:spPr>
      </p:pic>
      <p:pic>
        <p:nvPicPr>
          <p:cNvPr id="14" name="Picture 13" descr="A cartoon of an elephant&#10;&#10;AI-generated content may be incorrect.">
            <a:extLst>
              <a:ext uri="{FF2B5EF4-FFF2-40B4-BE49-F238E27FC236}">
                <a16:creationId xmlns:a16="http://schemas.microsoft.com/office/drawing/2014/main" id="{7413D806-E7A8-C31E-983B-AC177DCEF92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2335" r="313" b="19662"/>
          <a:stretch/>
        </p:blipFill>
        <p:spPr>
          <a:xfrm>
            <a:off x="4004278" y="2565077"/>
            <a:ext cx="4567167" cy="336172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D18B8BE-3D4B-C678-3A74-E58CF4F02FE7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>
                <a:solidFill>
                  <a:srgbClr val="000000"/>
                </a:solidFill>
              </a:rPr>
              <a:t>٦</a:t>
            </a:r>
          </a:p>
        </p:txBody>
      </p:sp>
    </p:spTree>
    <p:extLst>
      <p:ext uri="{BB962C8B-B14F-4D97-AF65-F5344CB8AC3E}">
        <p14:creationId xmlns:p14="http://schemas.microsoft.com/office/powerpoint/2010/main" val="55841182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52BD865-D644-43D8-C95C-89E7CA14675D}"/>
              </a:ext>
            </a:extLst>
          </p:cNvPr>
          <p:cNvSpPr txBox="1"/>
          <p:nvPr/>
        </p:nvSpPr>
        <p:spPr>
          <a:xfrm>
            <a:off x="234305" y="200631"/>
            <a:ext cx="8665833" cy="6011935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GB"/>
          </a:p>
        </p:txBody>
      </p:sp>
      <p:pic>
        <p:nvPicPr>
          <p:cNvPr id="3" name="Picture 2" descr="A cartoon of a child holding a cat&#10;&#10;Description automatically generated">
            <a:extLst>
              <a:ext uri="{FF2B5EF4-FFF2-40B4-BE49-F238E27FC236}">
                <a16:creationId xmlns:a16="http://schemas.microsoft.com/office/drawing/2014/main" id="{4A1551FF-5E63-25C4-AB59-722EAFC118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314" t="4526" r="21176" b="5366"/>
          <a:stretch/>
        </p:blipFill>
        <p:spPr>
          <a:xfrm>
            <a:off x="792708" y="306064"/>
            <a:ext cx="3291402" cy="5440969"/>
          </a:xfrm>
          <a:prstGeom prst="rect">
            <a:avLst/>
          </a:prstGeom>
        </p:spPr>
      </p:pic>
      <p:pic>
        <p:nvPicPr>
          <p:cNvPr id="4" name="Picture 3" descr="A cartoon of a child and a cat&#10;&#10;Description automatically generated">
            <a:extLst>
              <a:ext uri="{FF2B5EF4-FFF2-40B4-BE49-F238E27FC236}">
                <a16:creationId xmlns:a16="http://schemas.microsoft.com/office/drawing/2014/main" id="{A5C78209-7DBB-9AF8-F7A9-E9A764FB127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041" t="18881" r="19930" b="16433"/>
          <a:stretch/>
        </p:blipFill>
        <p:spPr>
          <a:xfrm>
            <a:off x="5185113" y="2059130"/>
            <a:ext cx="2956876" cy="3552826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3B724A8-15A5-0CD5-D45D-81E809107728}"/>
              </a:ext>
            </a:extLst>
          </p:cNvPr>
          <p:cNvCxnSpPr/>
          <p:nvPr/>
        </p:nvCxnSpPr>
        <p:spPr>
          <a:xfrm flipH="1">
            <a:off x="4528650" y="197584"/>
            <a:ext cx="66759" cy="5739275"/>
          </a:xfrm>
          <a:prstGeom prst="straightConnector1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E9DDDC44-BA11-AC74-FAF5-785B3E199CC5}"/>
              </a:ext>
            </a:extLst>
          </p:cNvPr>
          <p:cNvSpPr/>
          <p:nvPr/>
        </p:nvSpPr>
        <p:spPr>
          <a:xfrm>
            <a:off x="1" y="593008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 baseline="0">
                <a:solidFill>
                  <a:srgbClr val="000000"/>
                </a:solidFill>
                <a:cs typeface="+mj-cs"/>
              </a:rPr>
              <a:t>بند </a:t>
            </a:r>
            <a:r>
              <a:rPr lang="ar-EG" sz="2400" b="1" u="sng">
                <a:solidFill>
                  <a:srgbClr val="000000"/>
                </a:solidFill>
                <a:cs typeface="+mj-cs"/>
              </a:rPr>
              <a:t>(31) </a:t>
            </a:r>
            <a:r>
              <a:rPr lang="ar-EG" sz="2400" baseline="0">
                <a:solidFill>
                  <a:srgbClr val="000000"/>
                </a:solidFill>
                <a:cs typeface="+mj-cs"/>
              </a:rPr>
              <a:t>:</a:t>
            </a:r>
            <a:r>
              <a:rPr lang="ar-EG" sz="2400">
                <a:solidFill>
                  <a:srgbClr val="000000"/>
                </a:solidFill>
                <a:latin typeface="Calibri"/>
                <a:ea typeface="Calibri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Calibri"/>
                <a:cs typeface="+mj-cs"/>
              </a:rPr>
              <a:t>الطفل</a:t>
            </a:r>
            <a:r>
              <a:rPr lang="en-GB" sz="2400" b="1">
                <a:solidFill>
                  <a:srgbClr val="00000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Calibri"/>
                <a:cs typeface="+mj-cs"/>
              </a:rPr>
              <a:t>يستطيع استخدام الملكية</a:t>
            </a:r>
            <a:r>
              <a:rPr lang="en-GB" sz="2400" b="1">
                <a:solidFill>
                  <a:srgbClr val="00000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Calibri"/>
                <a:cs typeface="+mj-cs"/>
              </a:rPr>
              <a:t>بإضافة</a:t>
            </a:r>
            <a:r>
              <a:rPr lang="en-GB" sz="2400" b="1">
                <a:solidFill>
                  <a:srgbClr val="00000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Calibri"/>
                <a:cs typeface="+mj-cs"/>
              </a:rPr>
              <a:t>المالك</a:t>
            </a:r>
            <a:r>
              <a:rPr lang="en-GB" sz="2400" b="1">
                <a:solidFill>
                  <a:srgbClr val="00000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Calibri"/>
                <a:cs typeface="+mj-cs"/>
              </a:rPr>
              <a:t>للشيء</a:t>
            </a:r>
            <a:r>
              <a:rPr lang="ar-EG" sz="2400">
                <a:solidFill>
                  <a:srgbClr val="000000"/>
                </a:solidFill>
                <a:latin typeface="Simplified Arabic"/>
                <a:ea typeface="Simplified Arabic"/>
                <a:cs typeface="+mj-cs"/>
              </a:rPr>
              <a:t>​</a:t>
            </a:r>
            <a:endParaRPr lang="en-US" sz="2400">
              <a:solidFill>
                <a:srgbClr val="000000"/>
              </a:solidFill>
              <a:ea typeface="Calibri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938815-A0E7-A971-0723-014B916E858E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>
                <a:solidFill>
                  <a:srgbClr val="000000"/>
                </a:solidFill>
              </a:rPr>
              <a:t>٧</a:t>
            </a:r>
          </a:p>
        </p:txBody>
      </p:sp>
    </p:spTree>
    <p:extLst>
      <p:ext uri="{BB962C8B-B14F-4D97-AF65-F5344CB8AC3E}">
        <p14:creationId xmlns:p14="http://schemas.microsoft.com/office/powerpoint/2010/main" val="278066934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cats with different poses&#10;&#10;Description automatically generated">
            <a:extLst>
              <a:ext uri="{FF2B5EF4-FFF2-40B4-BE49-F238E27FC236}">
                <a16:creationId xmlns:a16="http://schemas.microsoft.com/office/drawing/2014/main" id="{0ABC0854-7EF0-91C0-EBB3-B7AECFD9BF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9792" t="10139" r="8958" b="53678"/>
          <a:stretch/>
        </p:blipFill>
        <p:spPr>
          <a:xfrm>
            <a:off x="5343057" y="2134408"/>
            <a:ext cx="2807931" cy="2582866"/>
          </a:xfrm>
          <a:prstGeom prst="rect">
            <a:avLst/>
          </a:prstGeom>
        </p:spPr>
      </p:pic>
      <p:pic>
        <p:nvPicPr>
          <p:cNvPr id="7" name="Picture 6" descr="A cartoon of a dog eating from a bowl&#10;&#10;Description automatically generated">
            <a:extLst>
              <a:ext uri="{FF2B5EF4-FFF2-40B4-BE49-F238E27FC236}">
                <a16:creationId xmlns:a16="http://schemas.microsoft.com/office/drawing/2014/main" id="{9ADC2F1B-0920-A925-3827-928A90E2864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746" t="57664" r="31996" b="-487"/>
          <a:stretch/>
        </p:blipFill>
        <p:spPr>
          <a:xfrm flipH="1">
            <a:off x="297317" y="2898811"/>
            <a:ext cx="4189340" cy="250689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03435B7-36DE-D643-28AC-CA68156D3729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>
                <a:solidFill>
                  <a:schemeClr val="tx1"/>
                </a:solidFill>
              </a:rPr>
              <a:t>٨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82E832-98D4-F8D9-7D28-923F8F91F3BE}"/>
              </a:ext>
            </a:extLst>
          </p:cNvPr>
          <p:cNvSpPr txBox="1"/>
          <p:nvPr/>
        </p:nvSpPr>
        <p:spPr>
          <a:xfrm>
            <a:off x="234305" y="229385"/>
            <a:ext cx="8680210" cy="5710011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GB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C139BED-F20B-5EA6-A050-6E90751C30A5}"/>
              </a:ext>
            </a:extLst>
          </p:cNvPr>
          <p:cNvCxnSpPr/>
          <p:nvPr/>
        </p:nvCxnSpPr>
        <p:spPr>
          <a:xfrm flipH="1">
            <a:off x="4528650" y="197584"/>
            <a:ext cx="66759" cy="5739275"/>
          </a:xfrm>
          <a:prstGeom prst="straightConnector1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E9DDDC44-BA11-AC74-FAF5-785B3E199CC5}"/>
              </a:ext>
            </a:extLst>
          </p:cNvPr>
          <p:cNvSpPr/>
          <p:nvPr/>
        </p:nvSpPr>
        <p:spPr>
          <a:xfrm>
            <a:off x="1" y="593008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>
                <a:solidFill>
                  <a:srgbClr val="000000"/>
                </a:solidFill>
              </a:rPr>
              <a:t>بند (31) </a:t>
            </a:r>
            <a:r>
              <a:rPr lang="ar-EG" sz="2400">
                <a:solidFill>
                  <a:srgbClr val="000000"/>
                </a:solidFill>
              </a:rPr>
              <a:t>:</a:t>
            </a:r>
            <a:r>
              <a:rPr lang="ar-EG" sz="2400">
                <a:solidFill>
                  <a:srgbClr val="000000"/>
                </a:solidFill>
                <a:ea typeface="Calibri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Calibri"/>
              </a:rPr>
              <a:t>الطفل</a:t>
            </a:r>
            <a:r>
              <a:rPr lang="en-GB" sz="2400" b="1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Calibri"/>
              </a:rPr>
              <a:t>يستطيع استخدام الملكية</a:t>
            </a:r>
            <a:r>
              <a:rPr lang="en-GB" sz="2400" b="1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Calibri"/>
              </a:rPr>
              <a:t>بإضافة</a:t>
            </a:r>
            <a:r>
              <a:rPr lang="en-GB" sz="2400" b="1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Calibri"/>
              </a:rPr>
              <a:t>المالك</a:t>
            </a:r>
            <a:r>
              <a:rPr lang="en-GB" sz="2400" b="1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Calibri"/>
              </a:rPr>
              <a:t>للشيء</a:t>
            </a:r>
            <a:r>
              <a:rPr lang="ar-EG" sz="2400">
                <a:solidFill>
                  <a:srgbClr val="000000"/>
                </a:solidFill>
                <a:latin typeface="Simplified Arabic"/>
                <a:ea typeface="Simplified Arabic"/>
              </a:rPr>
              <a:t>​</a:t>
            </a:r>
            <a:endParaRPr lang="en-US" sz="2400">
              <a:solidFill>
                <a:srgbClr val="000000"/>
              </a:solidFill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1002242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9DDDC44-BA11-AC74-FAF5-785B3E199CC5}"/>
              </a:ext>
            </a:extLst>
          </p:cNvPr>
          <p:cNvSpPr/>
          <p:nvPr/>
        </p:nvSpPr>
        <p:spPr>
          <a:xfrm>
            <a:off x="1" y="593008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>
                <a:solidFill>
                  <a:srgbClr val="000000"/>
                </a:solidFill>
              </a:rPr>
              <a:t>بند (31) </a:t>
            </a:r>
            <a:r>
              <a:rPr lang="ar-EG" sz="2400">
                <a:solidFill>
                  <a:srgbClr val="000000"/>
                </a:solidFill>
              </a:rPr>
              <a:t>:</a:t>
            </a:r>
            <a:r>
              <a:rPr lang="ar-EG" sz="2400">
                <a:solidFill>
                  <a:srgbClr val="000000"/>
                </a:solidFill>
                <a:ea typeface="Calibri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Calibri"/>
              </a:rPr>
              <a:t>الطفل</a:t>
            </a:r>
            <a:r>
              <a:rPr lang="en-GB" sz="2400" b="1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Calibri"/>
              </a:rPr>
              <a:t>يستطيع استخدام الملكية</a:t>
            </a:r>
            <a:r>
              <a:rPr lang="en-GB" sz="2400" b="1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Calibri"/>
              </a:rPr>
              <a:t>بإضافة</a:t>
            </a:r>
            <a:r>
              <a:rPr lang="en-GB" sz="2400" b="1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Calibri"/>
              </a:rPr>
              <a:t>المالك</a:t>
            </a:r>
            <a:r>
              <a:rPr lang="en-GB" sz="2400" b="1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Calibri"/>
              </a:rPr>
              <a:t>للشيء</a:t>
            </a:r>
            <a:r>
              <a:rPr lang="ar-EG" sz="2400">
                <a:solidFill>
                  <a:srgbClr val="000000"/>
                </a:solidFill>
                <a:latin typeface="Simplified Arabic"/>
                <a:ea typeface="Simplified Arabic"/>
              </a:rPr>
              <a:t>​</a:t>
            </a:r>
            <a:endParaRPr lang="en-US" sz="2400">
              <a:solidFill>
                <a:srgbClr val="000000"/>
              </a:solidFill>
              <a:ea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3435B7-36DE-D643-28AC-CA68156D3729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>
                <a:solidFill>
                  <a:schemeClr val="tx1"/>
                </a:solidFill>
              </a:rPr>
              <a:t>٩</a:t>
            </a:r>
          </a:p>
        </p:txBody>
      </p:sp>
      <p:pic>
        <p:nvPicPr>
          <p:cNvPr id="4" name="Picture 3" descr="A cartoon of a child holding a robot&#10;&#10;Description automatically generated">
            <a:extLst>
              <a:ext uri="{FF2B5EF4-FFF2-40B4-BE49-F238E27FC236}">
                <a16:creationId xmlns:a16="http://schemas.microsoft.com/office/drawing/2014/main" id="{85A71756-B307-F9F4-3DDC-B1074098FDD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4947"/>
          <a:stretch/>
        </p:blipFill>
        <p:spPr>
          <a:xfrm>
            <a:off x="1195196" y="378163"/>
            <a:ext cx="6757358" cy="514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51487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BA43946-5DEB-ADCB-6C5E-159386690816}"/>
              </a:ext>
            </a:extLst>
          </p:cNvPr>
          <p:cNvSpPr txBox="1"/>
          <p:nvPr/>
        </p:nvSpPr>
        <p:spPr>
          <a:xfrm>
            <a:off x="234305" y="229385"/>
            <a:ext cx="8680210" cy="5710011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GB"/>
          </a:p>
        </p:txBody>
      </p:sp>
      <p:pic>
        <p:nvPicPr>
          <p:cNvPr id="2" name="Picture 1" descr="A cartoon of a child&#10;&#10;AI-generated content may be incorrect.">
            <a:extLst>
              <a:ext uri="{FF2B5EF4-FFF2-40B4-BE49-F238E27FC236}">
                <a16:creationId xmlns:a16="http://schemas.microsoft.com/office/drawing/2014/main" id="{A0DBFEC7-00A3-D91A-D382-29CE24FBA04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083" b="33697"/>
          <a:stretch/>
        </p:blipFill>
        <p:spPr>
          <a:xfrm>
            <a:off x="4869665" y="708905"/>
            <a:ext cx="2993350" cy="3454473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2A7204E1-CE4F-DB30-EA32-6ABB9A676656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>
                <a:solidFill>
                  <a:schemeClr val="tx1"/>
                </a:solidFill>
              </a:rPr>
              <a:t>١٠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04BB7A0-A97B-4806-F2A0-09237CAECF3F}"/>
              </a:ext>
            </a:extLst>
          </p:cNvPr>
          <p:cNvCxnSpPr/>
          <p:nvPr/>
        </p:nvCxnSpPr>
        <p:spPr>
          <a:xfrm flipH="1">
            <a:off x="4528650" y="197584"/>
            <a:ext cx="66759" cy="5739275"/>
          </a:xfrm>
          <a:prstGeom prst="straightConnector1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3" name="Picture 2" descr="A wood shelf with a black background&#10;&#10;Description automatically generated">
            <a:extLst>
              <a:ext uri="{FF2B5EF4-FFF2-40B4-BE49-F238E27FC236}">
                <a16:creationId xmlns:a16="http://schemas.microsoft.com/office/drawing/2014/main" id="{2E15B136-7471-11C4-F42F-D73FA03BE2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3" t="-464" r="-869" b="68293"/>
          <a:stretch/>
        </p:blipFill>
        <p:spPr>
          <a:xfrm>
            <a:off x="942627" y="3587279"/>
            <a:ext cx="3032792" cy="949963"/>
          </a:xfrm>
          <a:prstGeom prst="rect">
            <a:avLst/>
          </a:prstGeom>
        </p:spPr>
      </p:pic>
      <p:pic>
        <p:nvPicPr>
          <p:cNvPr id="10" name="Picture 9" descr="A wood shelf with a black background&#10;&#10;Description automatically generated">
            <a:extLst>
              <a:ext uri="{FF2B5EF4-FFF2-40B4-BE49-F238E27FC236}">
                <a16:creationId xmlns:a16="http://schemas.microsoft.com/office/drawing/2014/main" id="{A88DDDEA-88FA-CCBE-733C-A17711C6E6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3" t="-464" r="-869" b="68293"/>
          <a:stretch/>
        </p:blipFill>
        <p:spPr>
          <a:xfrm>
            <a:off x="5342098" y="3587278"/>
            <a:ext cx="3032792" cy="949963"/>
          </a:xfrm>
          <a:prstGeom prst="rect">
            <a:avLst/>
          </a:prstGeom>
        </p:spPr>
      </p:pic>
      <p:pic>
        <p:nvPicPr>
          <p:cNvPr id="6" name="Picture 5" descr="A white plate on a black background&#10;&#10;Description automatically generated">
            <a:extLst>
              <a:ext uri="{FF2B5EF4-FFF2-40B4-BE49-F238E27FC236}">
                <a16:creationId xmlns:a16="http://schemas.microsoft.com/office/drawing/2014/main" id="{9FBB8BDD-DD92-CC1B-2DE2-5ADC2F74B9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1000" y="3393085"/>
            <a:ext cx="1567131" cy="727564"/>
          </a:xfrm>
          <a:prstGeom prst="rect">
            <a:avLst/>
          </a:prstGeom>
        </p:spPr>
      </p:pic>
      <p:pic>
        <p:nvPicPr>
          <p:cNvPr id="9" name="Picture 8" descr="A white plate on a black background&#10;&#10;Description automatically generated">
            <a:extLst>
              <a:ext uri="{FF2B5EF4-FFF2-40B4-BE49-F238E27FC236}">
                <a16:creationId xmlns:a16="http://schemas.microsoft.com/office/drawing/2014/main" id="{D190F072-3EA0-8B4F-B3D8-8136798849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7151" y="3421839"/>
            <a:ext cx="1567131" cy="727564"/>
          </a:xfrm>
          <a:prstGeom prst="rect">
            <a:avLst/>
          </a:prstGeom>
        </p:spPr>
      </p:pic>
      <p:pic>
        <p:nvPicPr>
          <p:cNvPr id="12" name="Picture 11" descr="A child eating a sandwich&#10;&#10;AI-generated content may be incorrect.">
            <a:extLst>
              <a:ext uri="{FF2B5EF4-FFF2-40B4-BE49-F238E27FC236}">
                <a16:creationId xmlns:a16="http://schemas.microsoft.com/office/drawing/2014/main" id="{4EAC22A4-FA06-FEBA-372A-CEE91A4F67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81" y="553196"/>
            <a:ext cx="5019675" cy="4514850"/>
          </a:xfrm>
          <a:prstGeom prst="rect">
            <a:avLst/>
          </a:prstGeom>
        </p:spPr>
      </p:pic>
      <p:pic>
        <p:nvPicPr>
          <p:cNvPr id="4" name="Picture 3" descr="A sandwich with vegetables and meat&#10;&#10;AI-generated content may be incorrect.">
            <a:extLst>
              <a:ext uri="{FF2B5EF4-FFF2-40B4-BE49-F238E27FC236}">
                <a16:creationId xmlns:a16="http://schemas.microsoft.com/office/drawing/2014/main" id="{6D0E0818-AC3C-4234-ABAA-6A817FEE07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22251" y="3369656"/>
            <a:ext cx="935247" cy="66764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B9D1CBB-045E-A6C8-44A7-D22F8317FD51}"/>
              </a:ext>
            </a:extLst>
          </p:cNvPr>
          <p:cNvSpPr/>
          <p:nvPr/>
        </p:nvSpPr>
        <p:spPr>
          <a:xfrm>
            <a:off x="1" y="593008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 baseline="0">
                <a:solidFill>
                  <a:schemeClr val="tx1"/>
                </a:solidFill>
                <a:cs typeface="+mj-cs"/>
              </a:rPr>
              <a:t>بند </a:t>
            </a:r>
            <a:r>
              <a:rPr lang="ar-EG" sz="2400" b="1" u="sng">
                <a:solidFill>
                  <a:schemeClr val="tx1"/>
                </a:solidFill>
                <a:cs typeface="+mj-cs"/>
              </a:rPr>
              <a:t>(32) مثال </a:t>
            </a:r>
            <a:r>
              <a:rPr lang="ar-EG" sz="2400" baseline="0">
                <a:solidFill>
                  <a:schemeClr val="tx1"/>
                </a:solidFill>
                <a:cs typeface="+mj-cs"/>
              </a:rPr>
              <a:t>:</a:t>
            </a:r>
            <a:r>
              <a:rPr lang="ar-EG" sz="2400">
                <a:solidFill>
                  <a:schemeClr val="tx1"/>
                </a:solidFill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cs typeface="+mj-cs"/>
              </a:rPr>
              <a:t>الطفل</a:t>
            </a:r>
            <a:r>
              <a:rPr lang="en-GB" sz="2400" b="1">
                <a:solidFill>
                  <a:schemeClr val="tx1"/>
                </a:solidFill>
                <a:latin typeface="Times New Roman"/>
                <a:cs typeface="+mj-cs"/>
              </a:rPr>
              <a:t> </a:t>
            </a:r>
            <a:r>
              <a:rPr lang="en-GB" sz="2400" b="1" err="1">
                <a:solidFill>
                  <a:schemeClr val="tx1"/>
                </a:solidFill>
                <a:latin typeface="Times New Roman"/>
                <a:cs typeface="+mj-cs"/>
              </a:rPr>
              <a:t>يستطيع</a:t>
            </a:r>
            <a:r>
              <a:rPr lang="en-GB" sz="2400" b="1">
                <a:solidFill>
                  <a:schemeClr val="tx1"/>
                </a:solidFill>
                <a:latin typeface="Times New Roman"/>
                <a:cs typeface="+mj-cs"/>
              </a:rPr>
              <a:t> </a:t>
            </a:r>
            <a:r>
              <a:rPr lang="en-GB" sz="2400" b="1" err="1">
                <a:solidFill>
                  <a:schemeClr val="tx1"/>
                </a:solidFill>
                <a:latin typeface="Times New Roman"/>
                <a:cs typeface="+mj-cs"/>
              </a:rPr>
              <a:t>التعبير</a:t>
            </a:r>
            <a:r>
              <a:rPr lang="en-GB" sz="2400" b="1">
                <a:solidFill>
                  <a:schemeClr val="tx1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cs typeface="+mj-cs"/>
              </a:rPr>
              <a:t>عن</a:t>
            </a:r>
            <a:r>
              <a:rPr lang="en-GB" sz="2400" b="1">
                <a:solidFill>
                  <a:schemeClr val="tx1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cs typeface="+mj-cs"/>
              </a:rPr>
              <a:t>زمن</a:t>
            </a:r>
            <a:r>
              <a:rPr lang="en-GB" sz="2400" b="1">
                <a:solidFill>
                  <a:schemeClr val="tx1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cs typeface="+mj-cs"/>
              </a:rPr>
              <a:t>الفعل</a:t>
            </a:r>
            <a:r>
              <a:rPr lang="en-GB" sz="2400" b="1">
                <a:solidFill>
                  <a:schemeClr val="tx1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cs typeface="+mj-cs"/>
              </a:rPr>
              <a:t>الماضي</a:t>
            </a:r>
            <a:endParaRPr lang="ar-SA" sz="2400" b="1">
              <a:solidFill>
                <a:schemeClr val="tx1"/>
              </a:solidFill>
              <a:latin typeface="Times New Roman"/>
              <a:ea typeface="Calibri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3076045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close-up of a door&#10;&#10;Description automatically generated">
            <a:extLst>
              <a:ext uri="{FF2B5EF4-FFF2-40B4-BE49-F238E27FC236}">
                <a16:creationId xmlns:a16="http://schemas.microsoft.com/office/drawing/2014/main" id="{2ADAB985-742C-8214-1CC7-1FA89A0A8A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211" b="13825"/>
          <a:stretch/>
        </p:blipFill>
        <p:spPr>
          <a:xfrm>
            <a:off x="4955812" y="475640"/>
            <a:ext cx="3736662" cy="5233297"/>
          </a:xfrm>
          <a:prstGeom prst="rect">
            <a:avLst/>
          </a:prstGeom>
        </p:spPr>
      </p:pic>
      <p:pic>
        <p:nvPicPr>
          <p:cNvPr id="13" name="Picture 12" descr="A close-up of a door&#10;&#10;Description automatically generated">
            <a:extLst>
              <a:ext uri="{FF2B5EF4-FFF2-40B4-BE49-F238E27FC236}">
                <a16:creationId xmlns:a16="http://schemas.microsoft.com/office/drawing/2014/main" id="{2176F376-5CFB-7F4D-8770-E6D442903D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7" t="858" r="49998" b="12886"/>
          <a:stretch/>
        </p:blipFill>
        <p:spPr>
          <a:xfrm>
            <a:off x="412567" y="533149"/>
            <a:ext cx="3745301" cy="5238216"/>
          </a:xfrm>
          <a:prstGeom prst="rect">
            <a:avLst/>
          </a:prstGeom>
        </p:spPr>
      </p:pic>
      <p:pic>
        <p:nvPicPr>
          <p:cNvPr id="15" name="Picture 14" descr="A cartoon of a child&#10;&#10;Description automatically generated">
            <a:extLst>
              <a:ext uri="{FF2B5EF4-FFF2-40B4-BE49-F238E27FC236}">
                <a16:creationId xmlns:a16="http://schemas.microsoft.com/office/drawing/2014/main" id="{ADE68BBC-CED1-151E-861D-7C7B8C87060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397" t="13919" r="-280" b="8556"/>
          <a:stretch/>
        </p:blipFill>
        <p:spPr>
          <a:xfrm>
            <a:off x="329790" y="1445599"/>
            <a:ext cx="3028740" cy="4089796"/>
          </a:xfrm>
          <a:prstGeom prst="rect">
            <a:avLst/>
          </a:prstGeom>
        </p:spPr>
      </p:pic>
      <p:pic>
        <p:nvPicPr>
          <p:cNvPr id="16" name="Picture 15" descr="A cartoon of a child pointing&#10;&#10;Description automatically generated">
            <a:extLst>
              <a:ext uri="{FF2B5EF4-FFF2-40B4-BE49-F238E27FC236}">
                <a16:creationId xmlns:a16="http://schemas.microsoft.com/office/drawing/2014/main" id="{43FE669C-E4B3-6B7F-A299-3E14852DBA2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619" t="23155" r="33955" b="9267"/>
          <a:stretch/>
        </p:blipFill>
        <p:spPr>
          <a:xfrm>
            <a:off x="6027848" y="1436158"/>
            <a:ext cx="2432472" cy="407994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EF834F3-9567-46D9-BF13-4A550F62283D}"/>
              </a:ext>
            </a:extLst>
          </p:cNvPr>
          <p:cNvSpPr txBox="1"/>
          <p:nvPr/>
        </p:nvSpPr>
        <p:spPr>
          <a:xfrm>
            <a:off x="263059" y="215008"/>
            <a:ext cx="8608324" cy="5738765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GB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26C0F5E-34EF-C54D-179E-D930B98CB994}"/>
              </a:ext>
            </a:extLst>
          </p:cNvPr>
          <p:cNvCxnSpPr/>
          <p:nvPr/>
        </p:nvCxnSpPr>
        <p:spPr>
          <a:xfrm flipH="1">
            <a:off x="4528650" y="197584"/>
            <a:ext cx="66759" cy="5739275"/>
          </a:xfrm>
          <a:prstGeom prst="straightConnector1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97B6E2A8-7E74-0DB4-8054-472397BFAEE1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>
                <a:solidFill>
                  <a:schemeClr val="tx1">
                    <a:lumMod val="95000"/>
                    <a:lumOff val="5000"/>
                  </a:schemeClr>
                </a:solidFill>
              </a:rPr>
              <a:t>١١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7DD9556-9455-240E-17BB-E2DA3CD16D07}"/>
              </a:ext>
            </a:extLst>
          </p:cNvPr>
          <p:cNvSpPr/>
          <p:nvPr/>
        </p:nvSpPr>
        <p:spPr>
          <a:xfrm>
            <a:off x="1" y="593008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 baseline="0">
                <a:solidFill>
                  <a:schemeClr val="tx1"/>
                </a:solidFill>
                <a:cs typeface="+mj-cs"/>
              </a:rPr>
              <a:t>بند </a:t>
            </a:r>
            <a:r>
              <a:rPr lang="ar-EG" sz="2400" b="1" u="sng">
                <a:solidFill>
                  <a:schemeClr val="tx1"/>
                </a:solidFill>
                <a:cs typeface="+mj-cs"/>
              </a:rPr>
              <a:t>(32) </a:t>
            </a:r>
            <a:r>
              <a:rPr lang="ar-EG" sz="2400" baseline="0">
                <a:solidFill>
                  <a:schemeClr val="tx1"/>
                </a:solidFill>
                <a:cs typeface="+mj-cs"/>
              </a:rPr>
              <a:t>:</a:t>
            </a:r>
            <a:r>
              <a:rPr lang="ar-EG" sz="2400">
                <a:solidFill>
                  <a:schemeClr val="tx1"/>
                </a:solidFill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cs typeface="+mj-cs"/>
              </a:rPr>
              <a:t>الطفل</a:t>
            </a:r>
            <a:r>
              <a:rPr lang="en-GB" sz="2400" b="1">
                <a:solidFill>
                  <a:schemeClr val="tx1"/>
                </a:solidFill>
                <a:latin typeface="Times New Roman"/>
                <a:cs typeface="+mj-cs"/>
              </a:rPr>
              <a:t> </a:t>
            </a:r>
            <a:r>
              <a:rPr lang="en-GB" sz="2400" b="1" err="1">
                <a:solidFill>
                  <a:schemeClr val="tx1"/>
                </a:solidFill>
                <a:latin typeface="Times New Roman"/>
                <a:cs typeface="+mj-cs"/>
              </a:rPr>
              <a:t>يستطيع</a:t>
            </a:r>
            <a:r>
              <a:rPr lang="en-GB" sz="2400" b="1">
                <a:solidFill>
                  <a:schemeClr val="tx1"/>
                </a:solidFill>
                <a:latin typeface="Times New Roman"/>
                <a:cs typeface="+mj-cs"/>
              </a:rPr>
              <a:t> </a:t>
            </a:r>
            <a:r>
              <a:rPr lang="en-GB" sz="2400" b="1" err="1">
                <a:solidFill>
                  <a:schemeClr val="tx1"/>
                </a:solidFill>
                <a:latin typeface="Times New Roman"/>
                <a:cs typeface="+mj-cs"/>
              </a:rPr>
              <a:t>التعبير</a:t>
            </a:r>
            <a:r>
              <a:rPr lang="en-GB" sz="2400" b="1">
                <a:solidFill>
                  <a:schemeClr val="tx1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cs typeface="+mj-cs"/>
              </a:rPr>
              <a:t>عن</a:t>
            </a:r>
            <a:r>
              <a:rPr lang="en-GB" sz="2400" b="1">
                <a:solidFill>
                  <a:schemeClr val="tx1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cs typeface="+mj-cs"/>
              </a:rPr>
              <a:t>زمن</a:t>
            </a:r>
            <a:r>
              <a:rPr lang="en-GB" sz="2400" b="1">
                <a:solidFill>
                  <a:schemeClr val="tx1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cs typeface="+mj-cs"/>
              </a:rPr>
              <a:t>الفعل</a:t>
            </a:r>
            <a:r>
              <a:rPr lang="en-GB" sz="2400" b="1">
                <a:solidFill>
                  <a:schemeClr val="tx1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cs typeface="+mj-cs"/>
              </a:rPr>
              <a:t>الماضي</a:t>
            </a:r>
            <a:endParaRPr lang="ar-SA" sz="2400" b="1">
              <a:solidFill>
                <a:schemeClr val="tx1"/>
              </a:solidFill>
              <a:latin typeface="Times New Roman"/>
              <a:ea typeface="Calibri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0249057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D45DE-5EE9-C98D-7D59-98E47DB146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kids holding up signs&#10;&#10;Description automatically generated">
            <a:extLst>
              <a:ext uri="{FF2B5EF4-FFF2-40B4-BE49-F238E27FC236}">
                <a16:creationId xmlns:a16="http://schemas.microsoft.com/office/drawing/2014/main" id="{AB525DB6-1A15-8C21-C818-B422E896F8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388" t="14993" r="23477" b="46110"/>
          <a:stretch/>
        </p:blipFill>
        <p:spPr>
          <a:xfrm>
            <a:off x="4923307" y="724072"/>
            <a:ext cx="3397519" cy="3957490"/>
          </a:xfrm>
          <a:prstGeom prst="rect">
            <a:avLst/>
          </a:prstGeom>
        </p:spPr>
      </p:pic>
      <p:pic>
        <p:nvPicPr>
          <p:cNvPr id="2" name="Picture 1" descr="A child and child sitting at a desk&#10;&#10;Description automatically generated">
            <a:extLst>
              <a:ext uri="{FF2B5EF4-FFF2-40B4-BE49-F238E27FC236}">
                <a16:creationId xmlns:a16="http://schemas.microsoft.com/office/drawing/2014/main" id="{AC7EA097-BE67-CEDB-2636-6D1BD8F337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943" t="18967" r="50943" b="25401"/>
          <a:stretch/>
        </p:blipFill>
        <p:spPr>
          <a:xfrm>
            <a:off x="291923" y="1322806"/>
            <a:ext cx="4111929" cy="352230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A809E2E5-CC04-0E3A-DE3D-55589DA770D1}"/>
                  </a:ext>
                </a:extLst>
              </p14:cNvPr>
              <p14:cNvContentPartPr/>
              <p14:nvPr/>
            </p14:nvContentPartPr>
            <p14:xfrm>
              <a:off x="6165391" y="3466666"/>
              <a:ext cx="452119" cy="303512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A809E2E5-CC04-0E3A-DE3D-55589DA770D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147393" y="3448664"/>
                <a:ext cx="487756" cy="33915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08A68C7B-C9BA-59EF-7B6F-FF5E6B96E945}"/>
                  </a:ext>
                </a:extLst>
              </p14:cNvPr>
              <p14:cNvContentPartPr/>
              <p14:nvPr/>
            </p14:nvContentPartPr>
            <p14:xfrm>
              <a:off x="5876298" y="3661986"/>
              <a:ext cx="1089441" cy="372323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08A68C7B-C9BA-59EF-7B6F-FF5E6B96E94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858303" y="3643999"/>
                <a:ext cx="1125072" cy="40793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B6B7B2FF-A81C-0254-A26C-D4214EBE2EDB}"/>
                  </a:ext>
                </a:extLst>
              </p14:cNvPr>
              <p14:cNvContentPartPr/>
              <p14:nvPr/>
            </p14:nvContentPartPr>
            <p14:xfrm>
              <a:off x="6244180" y="3969862"/>
              <a:ext cx="178732" cy="19823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B6B7B2FF-A81C-0254-A26C-D4214EBE2ED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226163" y="3951874"/>
                <a:ext cx="214406" cy="23384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B2BCB36B-EDD7-3956-9375-3AD7FDDB0555}"/>
                  </a:ext>
                </a:extLst>
              </p14:cNvPr>
              <p14:cNvContentPartPr/>
              <p14:nvPr/>
            </p14:nvContentPartPr>
            <p14:xfrm>
              <a:off x="6597863" y="3981177"/>
              <a:ext cx="141694" cy="166655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B2BCB36B-EDD7-3956-9375-3AD7FDDB0555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579882" y="3963180"/>
                <a:ext cx="177297" cy="20229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812C6B07-0C28-8846-0CA5-F9DBFB99D80D}"/>
                  </a:ext>
                </a:extLst>
              </p14:cNvPr>
              <p14:cNvContentPartPr/>
              <p14:nvPr/>
            </p14:nvContentPartPr>
            <p14:xfrm>
              <a:off x="6675600" y="3736652"/>
              <a:ext cx="9525" cy="9525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812C6B07-0C28-8846-0CA5-F9DBFB99D80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199350" y="3260402"/>
                <a:ext cx="952500" cy="9525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63A3D87A-AE54-3425-C0DA-DCE42777A9E1}"/>
                  </a:ext>
                </a:extLst>
              </p14:cNvPr>
              <p14:cNvContentPartPr/>
              <p14:nvPr/>
            </p14:nvContentPartPr>
            <p14:xfrm>
              <a:off x="6631134" y="3696168"/>
              <a:ext cx="118204" cy="65802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63A3D87A-AE54-3425-C0DA-DCE42777A9E1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613115" y="3678189"/>
                <a:ext cx="153881" cy="10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393AE1B5-5F2F-88F1-DB21-7ECEC751DC80}"/>
                  </a:ext>
                </a:extLst>
              </p14:cNvPr>
              <p14:cNvContentPartPr/>
              <p14:nvPr/>
            </p14:nvContentPartPr>
            <p14:xfrm>
              <a:off x="6227602" y="3580630"/>
              <a:ext cx="325391" cy="233882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393AE1B5-5F2F-88F1-DB21-7ECEC751DC80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209605" y="3562639"/>
                <a:ext cx="361026" cy="26950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6C2AECA4-A768-73CB-E8AC-329C456915F5}"/>
                  </a:ext>
                </a:extLst>
              </p14:cNvPr>
              <p14:cNvContentPartPr/>
              <p14:nvPr/>
            </p14:nvContentPartPr>
            <p14:xfrm>
              <a:off x="6393784" y="3777170"/>
              <a:ext cx="9525" cy="131644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6C2AECA4-A768-73CB-E8AC-329C456915F5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373940" y="3759186"/>
                <a:ext cx="48816" cy="16725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7EE6C7B3-1625-2E00-916B-AAC79C7ABEDE}"/>
                  </a:ext>
                </a:extLst>
              </p14:cNvPr>
              <p14:cNvContentPartPr/>
              <p14:nvPr/>
            </p14:nvContentPartPr>
            <p14:xfrm>
              <a:off x="5909615" y="3914296"/>
              <a:ext cx="57706" cy="95947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7EE6C7B3-1625-2E00-916B-AAC79C7ABEDE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891582" y="3896328"/>
                <a:ext cx="93412" cy="13152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9B707E52-2BDE-D6B7-A75F-29011FD0BFE7}"/>
                  </a:ext>
                </a:extLst>
              </p14:cNvPr>
              <p14:cNvContentPartPr/>
              <p14:nvPr/>
            </p14:nvContentPartPr>
            <p14:xfrm>
              <a:off x="6079696" y="3504412"/>
              <a:ext cx="144200" cy="313408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9B707E52-2BDE-D6B7-A75F-29011FD0BFE7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061716" y="3486421"/>
                <a:ext cx="179800" cy="34903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79441686-DC75-D90D-5827-8C7D34B80A35}"/>
                  </a:ext>
                </a:extLst>
              </p14:cNvPr>
              <p14:cNvContentPartPr/>
              <p14:nvPr/>
            </p14:nvContentPartPr>
            <p14:xfrm>
              <a:off x="2206965" y="3943995"/>
              <a:ext cx="469779" cy="147113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79441686-DC75-D90D-5827-8C7D34B80A35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188966" y="3926011"/>
                <a:ext cx="505417" cy="18272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68B601FA-B4EE-5E8E-4262-7962436C5369}"/>
                  </a:ext>
                </a:extLst>
              </p14:cNvPr>
              <p14:cNvContentPartPr/>
              <p14:nvPr/>
            </p14:nvContentPartPr>
            <p14:xfrm>
              <a:off x="2666186" y="3955517"/>
              <a:ext cx="46518" cy="9525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68B601FA-B4EE-5E8E-4262-7962436C5369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648156" y="3935673"/>
                <a:ext cx="82218" cy="4881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8CB91529-D5C7-8A64-E6A5-24EFF22B6BE1}"/>
                  </a:ext>
                </a:extLst>
              </p14:cNvPr>
              <p14:cNvContentPartPr/>
              <p14:nvPr/>
            </p14:nvContentPartPr>
            <p14:xfrm>
              <a:off x="2444474" y="3851338"/>
              <a:ext cx="139188" cy="90679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8CB91529-D5C7-8A64-E6A5-24EFF22B6BE1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426491" y="3833346"/>
                <a:ext cx="174794" cy="12630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6F9A3C44-BE6C-DBED-EC23-E112D1A8A6AD}"/>
                  </a:ext>
                </a:extLst>
              </p14:cNvPr>
              <p14:cNvContentPartPr/>
              <p14:nvPr/>
            </p14:nvContentPartPr>
            <p14:xfrm>
              <a:off x="2273155" y="3885661"/>
              <a:ext cx="88125" cy="79901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6F9A3C44-BE6C-DBED-EC23-E112D1A8A6AD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255170" y="3867665"/>
                <a:ext cx="123735" cy="115533"/>
              </a:xfrm>
              <a:prstGeom prst="rect">
                <a:avLst/>
              </a:prstGeom>
            </p:spPr>
          </p:pic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AD24DD20-EDF9-5C51-A330-9775E3B4C477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>
                <a:solidFill>
                  <a:schemeClr val="tx1"/>
                </a:solidFill>
              </a:rPr>
              <a:t>١٢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A815DD-EB9C-6B25-6877-DDD4A8B8D7A8}"/>
              </a:ext>
            </a:extLst>
          </p:cNvPr>
          <p:cNvSpPr txBox="1"/>
          <p:nvPr/>
        </p:nvSpPr>
        <p:spPr>
          <a:xfrm>
            <a:off x="219928" y="229385"/>
            <a:ext cx="8680210" cy="5710011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GB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F00F6A4-2F44-DB3B-32FC-B1F0BDFB7B25}"/>
              </a:ext>
            </a:extLst>
          </p:cNvPr>
          <p:cNvCxnSpPr/>
          <p:nvPr/>
        </p:nvCxnSpPr>
        <p:spPr>
          <a:xfrm flipH="1">
            <a:off x="4528650" y="197584"/>
            <a:ext cx="66759" cy="5739275"/>
          </a:xfrm>
          <a:prstGeom prst="straightConnector1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B69634C2-51FA-2059-D72F-AFB3BD4852B2}"/>
              </a:ext>
            </a:extLst>
          </p:cNvPr>
          <p:cNvSpPr/>
          <p:nvPr/>
        </p:nvSpPr>
        <p:spPr>
          <a:xfrm>
            <a:off x="1" y="593008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>
                <a:solidFill>
                  <a:schemeClr val="tx1"/>
                </a:solidFill>
              </a:rPr>
              <a:t>بند (32) </a:t>
            </a:r>
            <a:r>
              <a:rPr lang="ar-EG" sz="2400">
                <a:solidFill>
                  <a:schemeClr val="tx1"/>
                </a:solidFill>
              </a:rPr>
              <a:t>: </a:t>
            </a:r>
            <a:r>
              <a:rPr lang="ar-SA" sz="2400" b="1">
                <a:solidFill>
                  <a:schemeClr val="tx1"/>
                </a:solidFill>
                <a:latin typeface="Times New Roman"/>
              </a:rPr>
              <a:t>الطفل</a:t>
            </a:r>
            <a:r>
              <a:rPr lang="en-GB" sz="2400" b="1">
                <a:solidFill>
                  <a:schemeClr val="tx1"/>
                </a:solidFill>
                <a:latin typeface="Times New Roman"/>
              </a:rPr>
              <a:t> </a:t>
            </a:r>
            <a:r>
              <a:rPr lang="en-GB" sz="2400" b="1" err="1">
                <a:solidFill>
                  <a:schemeClr val="tx1"/>
                </a:solidFill>
                <a:latin typeface="Times New Roman"/>
              </a:rPr>
              <a:t>يستطيع</a:t>
            </a:r>
            <a:r>
              <a:rPr lang="en-GB" sz="2400" b="1">
                <a:solidFill>
                  <a:schemeClr val="tx1"/>
                </a:solidFill>
                <a:latin typeface="Times New Roman"/>
              </a:rPr>
              <a:t> </a:t>
            </a:r>
            <a:r>
              <a:rPr lang="en-GB" sz="2400" b="1" err="1">
                <a:solidFill>
                  <a:schemeClr val="tx1"/>
                </a:solidFill>
                <a:latin typeface="Times New Roman"/>
              </a:rPr>
              <a:t>التعبير</a:t>
            </a:r>
            <a:r>
              <a:rPr lang="en-GB" sz="2400" b="1">
                <a:solidFill>
                  <a:schemeClr val="tx1"/>
                </a:solidFill>
                <a:latin typeface="Times New Roman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</a:rPr>
              <a:t>عن</a:t>
            </a:r>
            <a:r>
              <a:rPr lang="en-GB" sz="2400" b="1">
                <a:solidFill>
                  <a:schemeClr val="tx1"/>
                </a:solidFill>
                <a:latin typeface="Times New Roman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</a:rPr>
              <a:t>زمن</a:t>
            </a:r>
            <a:r>
              <a:rPr lang="en-GB" sz="2400" b="1">
                <a:solidFill>
                  <a:schemeClr val="tx1"/>
                </a:solidFill>
                <a:latin typeface="Times New Roman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</a:rPr>
              <a:t>الفعل</a:t>
            </a:r>
            <a:r>
              <a:rPr lang="en-GB" sz="2400" b="1">
                <a:solidFill>
                  <a:schemeClr val="tx1"/>
                </a:solidFill>
                <a:latin typeface="Times New Roman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</a:rPr>
              <a:t>الماضي</a:t>
            </a:r>
            <a:endParaRPr lang="ar-SA" sz="2400" b="1">
              <a:solidFill>
                <a:schemeClr val="tx1"/>
              </a:solidFill>
              <a:latin typeface="Times New Roman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2286320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collage of a child riding a bicycle&#10;&#10;Description automatically generated">
            <a:extLst>
              <a:ext uri="{FF2B5EF4-FFF2-40B4-BE49-F238E27FC236}">
                <a16:creationId xmlns:a16="http://schemas.microsoft.com/office/drawing/2014/main" id="{C4FE00DE-F1E1-E4AF-E082-7283ACC846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9815" t="35982" b="40118"/>
          <a:stretch/>
        </p:blipFill>
        <p:spPr>
          <a:xfrm>
            <a:off x="4663175" y="312031"/>
            <a:ext cx="4175235" cy="56113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Picture 18" descr="A collage of a child riding a bicycle&#10;&#10;Description automatically generated">
            <a:extLst>
              <a:ext uri="{FF2B5EF4-FFF2-40B4-BE49-F238E27FC236}">
                <a16:creationId xmlns:a16="http://schemas.microsoft.com/office/drawing/2014/main" id="{44EA8A74-A35E-008B-6350-DC66B36180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894" t="36370" r="32938" b="39217"/>
          <a:stretch/>
        </p:blipFill>
        <p:spPr>
          <a:xfrm>
            <a:off x="352056" y="309941"/>
            <a:ext cx="4163117" cy="56254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D49989-BC79-9BF4-D407-DBAD259131E9}"/>
              </a:ext>
            </a:extLst>
          </p:cNvPr>
          <p:cNvSpPr/>
          <p:nvPr/>
        </p:nvSpPr>
        <p:spPr>
          <a:xfrm flipV="1">
            <a:off x="152150" y="96904"/>
            <a:ext cx="8833572" cy="17521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5088C4-935B-E71F-7FC4-8C5EB36A8BE8}"/>
              </a:ext>
            </a:extLst>
          </p:cNvPr>
          <p:cNvSpPr/>
          <p:nvPr/>
        </p:nvSpPr>
        <p:spPr>
          <a:xfrm>
            <a:off x="4466864" y="273169"/>
            <a:ext cx="128497" cy="56999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DA8516E-A34E-BA7A-7232-A6A8C2B6F94F}"/>
              </a:ext>
            </a:extLst>
          </p:cNvPr>
          <p:cNvSpPr/>
          <p:nvPr/>
        </p:nvSpPr>
        <p:spPr>
          <a:xfrm>
            <a:off x="8851957" y="244414"/>
            <a:ext cx="128497" cy="56999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BBD015A-B92E-5837-196D-8DB959512DF9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>
                <a:solidFill>
                  <a:schemeClr val="tx1"/>
                </a:solidFill>
              </a:rPr>
              <a:t>١٣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A35DEFD-FCDE-1446-B6A2-6C70C9D7EC8D}"/>
              </a:ext>
            </a:extLst>
          </p:cNvPr>
          <p:cNvSpPr/>
          <p:nvPr/>
        </p:nvSpPr>
        <p:spPr>
          <a:xfrm>
            <a:off x="297932" y="307154"/>
            <a:ext cx="4174237" cy="5620933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D7BF10B-E263-82C2-1AB8-F1F10ACC2833}"/>
              </a:ext>
            </a:extLst>
          </p:cNvPr>
          <p:cNvSpPr/>
          <p:nvPr/>
        </p:nvSpPr>
        <p:spPr>
          <a:xfrm>
            <a:off x="4624125" y="307153"/>
            <a:ext cx="4174237" cy="5620933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5EDA009-77D3-50A6-6B62-D7ABFCBB075C}"/>
              </a:ext>
            </a:extLst>
          </p:cNvPr>
          <p:cNvSpPr/>
          <p:nvPr/>
        </p:nvSpPr>
        <p:spPr>
          <a:xfrm>
            <a:off x="153655" y="244413"/>
            <a:ext cx="128497" cy="56999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5B82CB-286C-6F5F-7F88-B28EDA5B686B}"/>
              </a:ext>
            </a:extLst>
          </p:cNvPr>
          <p:cNvSpPr/>
          <p:nvPr/>
        </p:nvSpPr>
        <p:spPr>
          <a:xfrm>
            <a:off x="1" y="593008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>
                <a:solidFill>
                  <a:schemeClr val="tx1"/>
                </a:solidFill>
              </a:rPr>
              <a:t>بند (32) </a:t>
            </a:r>
            <a:r>
              <a:rPr lang="ar-EG" sz="2400">
                <a:solidFill>
                  <a:schemeClr val="tx1"/>
                </a:solidFill>
              </a:rPr>
              <a:t>: </a:t>
            </a:r>
            <a:r>
              <a:rPr lang="ar-SA" sz="2400" b="1">
                <a:solidFill>
                  <a:schemeClr val="tx1"/>
                </a:solidFill>
                <a:latin typeface="Times New Roman"/>
              </a:rPr>
              <a:t>الطفل</a:t>
            </a:r>
            <a:r>
              <a:rPr lang="en-GB" sz="2400" b="1">
                <a:solidFill>
                  <a:schemeClr val="tx1"/>
                </a:solidFill>
                <a:latin typeface="Times New Roman"/>
              </a:rPr>
              <a:t> </a:t>
            </a:r>
            <a:r>
              <a:rPr lang="en-GB" sz="2400" b="1" err="1">
                <a:solidFill>
                  <a:schemeClr val="tx1"/>
                </a:solidFill>
                <a:latin typeface="Times New Roman"/>
              </a:rPr>
              <a:t>يستطيع</a:t>
            </a:r>
            <a:r>
              <a:rPr lang="en-GB" sz="2400" b="1">
                <a:solidFill>
                  <a:schemeClr val="tx1"/>
                </a:solidFill>
                <a:latin typeface="Times New Roman"/>
              </a:rPr>
              <a:t> </a:t>
            </a:r>
            <a:r>
              <a:rPr lang="en-GB" sz="2400" b="1" err="1">
                <a:solidFill>
                  <a:schemeClr val="tx1"/>
                </a:solidFill>
                <a:latin typeface="Times New Roman"/>
              </a:rPr>
              <a:t>التعبير</a:t>
            </a:r>
            <a:r>
              <a:rPr lang="en-GB" sz="2400" b="1">
                <a:solidFill>
                  <a:schemeClr val="tx1"/>
                </a:solidFill>
                <a:latin typeface="Times New Roman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</a:rPr>
              <a:t>عن</a:t>
            </a:r>
            <a:r>
              <a:rPr lang="en-GB" sz="2400" b="1">
                <a:solidFill>
                  <a:schemeClr val="tx1"/>
                </a:solidFill>
                <a:latin typeface="Times New Roman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</a:rPr>
              <a:t>زمن</a:t>
            </a:r>
            <a:r>
              <a:rPr lang="en-GB" sz="2400" b="1">
                <a:solidFill>
                  <a:schemeClr val="tx1"/>
                </a:solidFill>
                <a:latin typeface="Times New Roman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</a:rPr>
              <a:t>الفعل</a:t>
            </a:r>
            <a:r>
              <a:rPr lang="en-GB" sz="2400" b="1">
                <a:solidFill>
                  <a:schemeClr val="tx1"/>
                </a:solidFill>
                <a:latin typeface="Times New Roman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</a:rPr>
              <a:t>الماضي</a:t>
            </a:r>
            <a:endParaRPr lang="ar-SA" sz="2400" b="1">
              <a:solidFill>
                <a:schemeClr val="tx1"/>
              </a:solidFill>
              <a:latin typeface="Times New Roman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502293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1B9C749-AACD-925E-2693-CFFEEAE7D93E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>
                <a:solidFill>
                  <a:schemeClr val="tx1"/>
                </a:solidFill>
              </a:rPr>
              <a:t>١٤</a:t>
            </a:r>
            <a:endParaRPr lang="en-US" sz="2800">
              <a:solidFill>
                <a:schemeClr val="tx1"/>
              </a:solidFill>
            </a:endParaRPr>
          </a:p>
        </p:txBody>
      </p:sp>
      <p:pic>
        <p:nvPicPr>
          <p:cNvPr id="13" name="Picture 12" descr="A couple of women wearing headscarves&#10;&#10;Description automatically generated">
            <a:extLst>
              <a:ext uri="{FF2B5EF4-FFF2-40B4-BE49-F238E27FC236}">
                <a16:creationId xmlns:a16="http://schemas.microsoft.com/office/drawing/2014/main" id="{1E673DD6-CCFA-4C19-3188-C29CAF3D589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9761" b="10477"/>
          <a:stretch/>
        </p:blipFill>
        <p:spPr>
          <a:xfrm>
            <a:off x="5527408" y="1374185"/>
            <a:ext cx="3019030" cy="3026320"/>
          </a:xfrm>
          <a:prstGeom prst="rect">
            <a:avLst/>
          </a:prstGeom>
        </p:spPr>
      </p:pic>
      <p:pic>
        <p:nvPicPr>
          <p:cNvPr id="17" name="Picture 16" descr="A hand with red nails&#10;&#10;Description automatically generated">
            <a:extLst>
              <a:ext uri="{FF2B5EF4-FFF2-40B4-BE49-F238E27FC236}">
                <a16:creationId xmlns:a16="http://schemas.microsoft.com/office/drawing/2014/main" id="{8A24CACD-7273-2702-17F6-7AD208BEBE9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321" r="13761" b="-690"/>
          <a:stretch/>
        </p:blipFill>
        <p:spPr>
          <a:xfrm flipH="1">
            <a:off x="5788114" y="2837775"/>
            <a:ext cx="1135156" cy="1699426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8313607-6B08-165F-929E-581E995AA28B}"/>
              </a:ext>
            </a:extLst>
          </p:cNvPr>
          <p:cNvSpPr/>
          <p:nvPr/>
        </p:nvSpPr>
        <p:spPr>
          <a:xfrm>
            <a:off x="4793950" y="4391047"/>
            <a:ext cx="1464468" cy="4643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 descr="A couple of women wearing headscarves&#10;&#10;Description automatically generated">
            <a:extLst>
              <a:ext uri="{FF2B5EF4-FFF2-40B4-BE49-F238E27FC236}">
                <a16:creationId xmlns:a16="http://schemas.microsoft.com/office/drawing/2014/main" id="{485817A3-B75D-6685-8D53-049261CB92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9761" b="10477"/>
          <a:stretch/>
        </p:blipFill>
        <p:spPr>
          <a:xfrm>
            <a:off x="1041672" y="1388562"/>
            <a:ext cx="3019030" cy="3026320"/>
          </a:xfrm>
          <a:prstGeom prst="rect">
            <a:avLst/>
          </a:prstGeom>
        </p:spPr>
      </p:pic>
      <p:pic>
        <p:nvPicPr>
          <p:cNvPr id="23" name="Picture 22" descr="A banana with a black background&#10;&#10;Description automatically generated">
            <a:extLst>
              <a:ext uri="{FF2B5EF4-FFF2-40B4-BE49-F238E27FC236}">
                <a16:creationId xmlns:a16="http://schemas.microsoft.com/office/drawing/2014/main" id="{908817D4-B412-C479-B4CA-1DD09F663A5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5029" t="38486" r="62926"/>
          <a:stretch/>
        </p:blipFill>
        <p:spPr>
          <a:xfrm rot="5400000">
            <a:off x="1181814" y="2836678"/>
            <a:ext cx="1321110" cy="1179623"/>
          </a:xfrm>
          <a:prstGeom prst="rect">
            <a:avLst/>
          </a:prstGeom>
        </p:spPr>
      </p:pic>
      <p:pic>
        <p:nvPicPr>
          <p:cNvPr id="21" name="Picture 20" descr="A hand with red nails&#10;&#10;Description automatically generated">
            <a:extLst>
              <a:ext uri="{FF2B5EF4-FFF2-40B4-BE49-F238E27FC236}">
                <a16:creationId xmlns:a16="http://schemas.microsoft.com/office/drawing/2014/main" id="{44D448B7-E44E-8CF0-3372-FCE7B8DA767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321" r="13761" b="-690"/>
          <a:stretch/>
        </p:blipFill>
        <p:spPr>
          <a:xfrm>
            <a:off x="1417395" y="2679622"/>
            <a:ext cx="1178288" cy="1915087"/>
          </a:xfrm>
          <a:prstGeom prst="rect">
            <a:avLst/>
          </a:prstGeom>
        </p:spPr>
      </p:pic>
      <p:pic>
        <p:nvPicPr>
          <p:cNvPr id="5" name="Picture 4" descr="A banana with a black background&#10;&#10;Description automatically generated">
            <a:extLst>
              <a:ext uri="{FF2B5EF4-FFF2-40B4-BE49-F238E27FC236}">
                <a16:creationId xmlns:a16="http://schemas.microsoft.com/office/drawing/2014/main" id="{CECBFB84-376B-47ED-769C-EEE654BD8C8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5654" t="-3545" r="36908" b="10681"/>
          <a:stretch/>
        </p:blipFill>
        <p:spPr>
          <a:xfrm rot="19680000" flipH="1">
            <a:off x="6066553" y="2863883"/>
            <a:ext cx="760294" cy="1838309"/>
          </a:xfrm>
          <a:prstGeom prst="rect">
            <a:avLst/>
          </a:prstGeom>
        </p:spPr>
      </p:pic>
      <p:pic>
        <p:nvPicPr>
          <p:cNvPr id="6" name="Picture 5" descr="A hand with red nails&#10;&#10;Description automatically generated">
            <a:extLst>
              <a:ext uri="{FF2B5EF4-FFF2-40B4-BE49-F238E27FC236}">
                <a16:creationId xmlns:a16="http://schemas.microsoft.com/office/drawing/2014/main" id="{AB69608F-C7E6-2197-A421-240E95BA73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5503" t="618" r="60905" b="-2328"/>
          <a:stretch/>
        </p:blipFill>
        <p:spPr>
          <a:xfrm>
            <a:off x="5916605" y="2848173"/>
            <a:ext cx="584867" cy="171663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F7F44BD-B540-0F09-A9E7-DF94772B9B54}"/>
              </a:ext>
            </a:extLst>
          </p:cNvPr>
          <p:cNvSpPr txBox="1"/>
          <p:nvPr/>
        </p:nvSpPr>
        <p:spPr>
          <a:xfrm>
            <a:off x="234305" y="258141"/>
            <a:ext cx="8680210" cy="5710011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GB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3D7AC47-FD4B-7CC0-7603-80A2659E2C68}"/>
              </a:ext>
            </a:extLst>
          </p:cNvPr>
          <p:cNvCxnSpPr/>
          <p:nvPr/>
        </p:nvCxnSpPr>
        <p:spPr>
          <a:xfrm flipH="1">
            <a:off x="4528650" y="240716"/>
            <a:ext cx="66759" cy="5739275"/>
          </a:xfrm>
          <a:prstGeom prst="straightConnector1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B52E960C-CB22-3256-8CD9-9E9D402B9FE8}"/>
              </a:ext>
            </a:extLst>
          </p:cNvPr>
          <p:cNvSpPr/>
          <p:nvPr/>
        </p:nvSpPr>
        <p:spPr>
          <a:xfrm>
            <a:off x="1" y="593008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>
                <a:solidFill>
                  <a:schemeClr val="tx1"/>
                </a:solidFill>
              </a:rPr>
              <a:t>بند (32) </a:t>
            </a:r>
            <a:r>
              <a:rPr lang="ar-EG" sz="2400">
                <a:solidFill>
                  <a:schemeClr val="tx1"/>
                </a:solidFill>
              </a:rPr>
              <a:t>: </a:t>
            </a:r>
            <a:r>
              <a:rPr lang="ar-SA" sz="2400" b="1">
                <a:solidFill>
                  <a:schemeClr val="tx1"/>
                </a:solidFill>
                <a:latin typeface="Times New Roman"/>
              </a:rPr>
              <a:t>الطفل</a:t>
            </a:r>
            <a:r>
              <a:rPr lang="en-GB" sz="2400" b="1">
                <a:solidFill>
                  <a:schemeClr val="tx1"/>
                </a:solidFill>
                <a:latin typeface="Times New Roman"/>
              </a:rPr>
              <a:t> </a:t>
            </a:r>
            <a:r>
              <a:rPr lang="en-GB" sz="2400" b="1" err="1">
                <a:solidFill>
                  <a:schemeClr val="tx1"/>
                </a:solidFill>
                <a:latin typeface="Times New Roman"/>
              </a:rPr>
              <a:t>يستطيع</a:t>
            </a:r>
            <a:r>
              <a:rPr lang="en-GB" sz="2400" b="1">
                <a:solidFill>
                  <a:schemeClr val="tx1"/>
                </a:solidFill>
                <a:latin typeface="Times New Roman"/>
              </a:rPr>
              <a:t> </a:t>
            </a:r>
            <a:r>
              <a:rPr lang="en-GB" sz="2400" b="1" err="1">
                <a:solidFill>
                  <a:schemeClr val="tx1"/>
                </a:solidFill>
                <a:latin typeface="Times New Roman"/>
              </a:rPr>
              <a:t>التعبير</a:t>
            </a:r>
            <a:r>
              <a:rPr lang="en-GB" sz="2400" b="1">
                <a:solidFill>
                  <a:schemeClr val="tx1"/>
                </a:solidFill>
                <a:latin typeface="Times New Roman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</a:rPr>
              <a:t>عن</a:t>
            </a:r>
            <a:r>
              <a:rPr lang="en-GB" sz="2400" b="1">
                <a:solidFill>
                  <a:schemeClr val="tx1"/>
                </a:solidFill>
                <a:latin typeface="Times New Roman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</a:rPr>
              <a:t>زمن</a:t>
            </a:r>
            <a:r>
              <a:rPr lang="en-GB" sz="2400" b="1">
                <a:solidFill>
                  <a:schemeClr val="tx1"/>
                </a:solidFill>
                <a:latin typeface="Times New Roman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</a:rPr>
              <a:t>الفعل</a:t>
            </a:r>
            <a:r>
              <a:rPr lang="en-GB" sz="2400" b="1">
                <a:solidFill>
                  <a:schemeClr val="tx1"/>
                </a:solidFill>
                <a:latin typeface="Times New Roman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</a:rPr>
              <a:t>الماضي</a:t>
            </a:r>
            <a:endParaRPr lang="ar-SA" sz="2400" b="1">
              <a:solidFill>
                <a:schemeClr val="tx1"/>
              </a:solidFill>
              <a:latin typeface="Times New Roman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4388056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63503B4-12EB-22BD-16BB-CFD5F2E370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5388" y="1620327"/>
            <a:ext cx="2174920" cy="2124974"/>
          </a:xfrm>
          <a:prstGeom prst="rect">
            <a:avLst/>
          </a:prstGeom>
        </p:spPr>
      </p:pic>
      <p:pic>
        <p:nvPicPr>
          <p:cNvPr id="3" name="Picture 2" descr="A black and yellow vehicle&#10;&#10;Description automatically generated">
            <a:extLst>
              <a:ext uri="{FF2B5EF4-FFF2-40B4-BE49-F238E27FC236}">
                <a16:creationId xmlns:a16="http://schemas.microsoft.com/office/drawing/2014/main" id="{B75AD8BF-A888-1A51-0570-8E269D53BE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698883" y="4331969"/>
            <a:ext cx="1437738" cy="1254354"/>
          </a:xfrm>
          <a:prstGeom prst="rect">
            <a:avLst/>
          </a:prstGeom>
        </p:spPr>
      </p:pic>
      <p:pic>
        <p:nvPicPr>
          <p:cNvPr id="4" name="Picture 3" descr="A black and yellow vehicle&#10;&#10;Description automatically generated">
            <a:extLst>
              <a:ext uri="{FF2B5EF4-FFF2-40B4-BE49-F238E27FC236}">
                <a16:creationId xmlns:a16="http://schemas.microsoft.com/office/drawing/2014/main" id="{A6703F2C-67B2-7D24-A60A-FA73E191D0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122241" y="2649818"/>
            <a:ext cx="1639021" cy="1441259"/>
          </a:xfrm>
          <a:prstGeom prst="rect">
            <a:avLst/>
          </a:prstGeom>
        </p:spPr>
      </p:pic>
      <p:pic>
        <p:nvPicPr>
          <p:cNvPr id="5" name="Picture 4" descr="A black and yellow vehicle&#10;&#10;Description automatically generated">
            <a:extLst>
              <a:ext uri="{FF2B5EF4-FFF2-40B4-BE49-F238E27FC236}">
                <a16:creationId xmlns:a16="http://schemas.microsoft.com/office/drawing/2014/main" id="{3D1AE471-12D2-3617-DBC0-472ECFAA1B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941751" y="4633893"/>
            <a:ext cx="1437739" cy="1096204"/>
          </a:xfrm>
          <a:prstGeom prst="rect">
            <a:avLst/>
          </a:prstGeom>
        </p:spPr>
      </p:pic>
      <p:pic>
        <p:nvPicPr>
          <p:cNvPr id="6" name="Picture 5" descr="Cartoon of a plane&#10;&#10;Description automatically generated">
            <a:extLst>
              <a:ext uri="{FF2B5EF4-FFF2-40B4-BE49-F238E27FC236}">
                <a16:creationId xmlns:a16="http://schemas.microsoft.com/office/drawing/2014/main" id="{7F348A7F-7FB9-08AA-E53A-12507D928D5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-2449" b="14094"/>
          <a:stretch/>
        </p:blipFill>
        <p:spPr>
          <a:xfrm>
            <a:off x="472806" y="898601"/>
            <a:ext cx="2131211" cy="1088160"/>
          </a:xfrm>
          <a:prstGeom prst="rect">
            <a:avLst/>
          </a:prstGeom>
        </p:spPr>
      </p:pic>
      <p:pic>
        <p:nvPicPr>
          <p:cNvPr id="7" name="Picture 6" descr="Cartoon of a plane&#10;&#10;Description automatically generated">
            <a:extLst>
              <a:ext uri="{FF2B5EF4-FFF2-40B4-BE49-F238E27FC236}">
                <a16:creationId xmlns:a16="http://schemas.microsoft.com/office/drawing/2014/main" id="{F5B91A28-7EC2-038B-ED20-717F12A52C8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-2449" b="14094"/>
          <a:stretch/>
        </p:blipFill>
        <p:spPr>
          <a:xfrm>
            <a:off x="1536730" y="2149431"/>
            <a:ext cx="1872419" cy="1073784"/>
          </a:xfrm>
          <a:prstGeom prst="rect">
            <a:avLst/>
          </a:prstGeom>
        </p:spPr>
      </p:pic>
      <p:pic>
        <p:nvPicPr>
          <p:cNvPr id="8" name="Picture 7" descr="Cartoon of a plane&#10;&#10;Description automatically generated">
            <a:extLst>
              <a:ext uri="{FF2B5EF4-FFF2-40B4-BE49-F238E27FC236}">
                <a16:creationId xmlns:a16="http://schemas.microsoft.com/office/drawing/2014/main" id="{AFA54E01-0A12-048D-A3EC-DAB49269E89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-2449" b="14094"/>
          <a:stretch/>
        </p:blipFill>
        <p:spPr>
          <a:xfrm>
            <a:off x="2945710" y="467280"/>
            <a:ext cx="2418758" cy="126068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7E98654-BDA1-7758-F4BA-117467EA0959}"/>
              </a:ext>
            </a:extLst>
          </p:cNvPr>
          <p:cNvSpPr/>
          <p:nvPr/>
        </p:nvSpPr>
        <p:spPr>
          <a:xfrm>
            <a:off x="1" y="593008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 baseline="0">
                <a:solidFill>
                  <a:srgbClr val="000000"/>
                </a:solidFill>
                <a:cs typeface="Times New Roman"/>
              </a:rPr>
              <a:t>بند </a:t>
            </a:r>
            <a:r>
              <a:rPr lang="ar-EG" sz="2400" b="1" u="sng">
                <a:solidFill>
                  <a:srgbClr val="000000"/>
                </a:solidFill>
                <a:cs typeface="Times New Roman"/>
              </a:rPr>
              <a:t>(35) </a:t>
            </a:r>
            <a:r>
              <a:rPr lang="ar-EG" sz="2400" baseline="0">
                <a:solidFill>
                  <a:srgbClr val="000000"/>
                </a:solidFill>
                <a:cs typeface="Times New Roman"/>
              </a:rPr>
              <a:t>:</a:t>
            </a:r>
            <a:r>
              <a:rPr lang="ar-EG" sz="2400">
                <a:solidFill>
                  <a:srgbClr val="000000"/>
                </a:solidFill>
                <a:latin typeface="Calibri"/>
                <a:ea typeface="+mn-lt"/>
                <a:cs typeface="Times New Roman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Times New Roman"/>
              </a:rPr>
              <a:t>الطفل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Times New Roman"/>
              </a:rPr>
              <a:t>يستطيع استخدم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Times New Roman"/>
              </a:rPr>
              <a:t>الجمع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Times New Roman"/>
              </a:rPr>
              <a:t>المنتظم</a:t>
            </a:r>
            <a:r>
              <a:rPr lang="ar-EG" sz="240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 </a:t>
            </a:r>
            <a:r>
              <a:rPr lang="ar-EG" sz="2400">
                <a:solidFill>
                  <a:srgbClr val="000000"/>
                </a:solidFill>
                <a:latin typeface="Simplified Arabic"/>
                <a:ea typeface="Simplified Arabic"/>
                <a:cs typeface="Times New Roman"/>
              </a:rPr>
              <a:t>​</a:t>
            </a:r>
            <a:endParaRPr lang="en-US" sz="2400">
              <a:solidFill>
                <a:srgbClr val="000000"/>
              </a:solidFill>
              <a:ea typeface="Calibri"/>
              <a:cs typeface="Times New Roman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A2EFCB1-FD71-39F6-EE9B-7DE451C8B1EC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>
                <a:solidFill>
                  <a:srgbClr val="000000"/>
                </a:solidFill>
              </a:rPr>
              <a:t>١٥</a:t>
            </a:r>
          </a:p>
        </p:txBody>
      </p:sp>
    </p:spTree>
    <p:extLst>
      <p:ext uri="{BB962C8B-B14F-4D97-AF65-F5344CB8AC3E}">
        <p14:creationId xmlns:p14="http://schemas.microsoft.com/office/powerpoint/2010/main" val="311759338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towel on a rack&#10;&#10;Description automatically generated">
            <a:extLst>
              <a:ext uri="{FF2B5EF4-FFF2-40B4-BE49-F238E27FC236}">
                <a16:creationId xmlns:a16="http://schemas.microsoft.com/office/drawing/2014/main" id="{D4A82BE6-E1C6-645E-494E-3C4BAEC35B3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373" b="11173"/>
          <a:stretch/>
        </p:blipFill>
        <p:spPr>
          <a:xfrm>
            <a:off x="872718" y="456001"/>
            <a:ext cx="2957132" cy="281734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16741F9-3E3A-C7E9-7B93-63A7B4E9DED1}"/>
              </a:ext>
            </a:extLst>
          </p:cNvPr>
          <p:cNvSpPr/>
          <p:nvPr/>
        </p:nvSpPr>
        <p:spPr>
          <a:xfrm>
            <a:off x="1" y="593008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 baseline="0">
                <a:solidFill>
                  <a:srgbClr val="000000"/>
                </a:solidFill>
                <a:cs typeface="+mj-cs"/>
              </a:rPr>
              <a:t>بند </a:t>
            </a:r>
            <a:r>
              <a:rPr lang="ar-EG" sz="2400" b="1" u="sng">
                <a:solidFill>
                  <a:srgbClr val="000000"/>
                </a:solidFill>
                <a:cs typeface="+mj-cs"/>
              </a:rPr>
              <a:t>(36) </a:t>
            </a:r>
            <a:r>
              <a:rPr lang="ar-EG" sz="2400" b="1" baseline="0">
                <a:solidFill>
                  <a:srgbClr val="000000"/>
                </a:solidFill>
                <a:cs typeface="+mj-cs"/>
              </a:rPr>
              <a:t>:</a:t>
            </a:r>
            <a:r>
              <a:rPr lang="ar-EG" sz="2400" b="1">
                <a:solidFill>
                  <a:srgbClr val="000000"/>
                </a:solidFill>
                <a:ea typeface="+mn-lt"/>
                <a:cs typeface="+mj-cs"/>
              </a:rPr>
              <a:t> </a:t>
            </a:r>
            <a:r>
              <a:rPr lang="ar-EG" sz="2400" b="1">
                <a:solidFill>
                  <a:srgbClr val="000000"/>
                </a:solidFill>
                <a:latin typeface="Calibri"/>
                <a:ea typeface="Calibri"/>
                <a:cs typeface="+mj-cs"/>
              </a:rPr>
              <a:t>الطفل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يستطيع التعبيرعن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كيفية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استخدام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الأشياء</a:t>
            </a:r>
            <a:r>
              <a:rPr lang="ar-EG" sz="2400" b="1">
                <a:solidFill>
                  <a:srgbClr val="000000"/>
                </a:solidFill>
                <a:latin typeface="Calibri"/>
                <a:cs typeface="+mj-cs"/>
              </a:rPr>
              <a:t> </a:t>
            </a:r>
            <a:r>
              <a:rPr lang="ar-EG" sz="2400" b="1">
                <a:solidFill>
                  <a:srgbClr val="000000"/>
                </a:solidFill>
                <a:latin typeface="Simplified Arabic"/>
                <a:ea typeface="Simplified Arabic"/>
                <a:cs typeface="+mj-cs"/>
              </a:rPr>
              <a:t>​</a:t>
            </a:r>
            <a:endParaRPr lang="en-US" sz="2400" b="1">
              <a:solidFill>
                <a:srgbClr val="000000"/>
              </a:solidFill>
              <a:ea typeface="Calibri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6665A8-78D8-7508-4BD5-191E85CB6712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>
                <a:solidFill>
                  <a:srgbClr val="000000"/>
                </a:solidFill>
              </a:rPr>
              <a:t>١٦</a:t>
            </a:r>
          </a:p>
        </p:txBody>
      </p:sp>
      <p:pic>
        <p:nvPicPr>
          <p:cNvPr id="8" name="Picture 7" descr="A group of glasses of water and orange juice&#10;&#10;Description automatically generated">
            <a:extLst>
              <a:ext uri="{FF2B5EF4-FFF2-40B4-BE49-F238E27FC236}">
                <a16:creationId xmlns:a16="http://schemas.microsoft.com/office/drawing/2014/main" id="{4CDCE83B-F4D3-4DDC-1D12-D445DBCE326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208" r="54612" b="53496"/>
          <a:stretch/>
        </p:blipFill>
        <p:spPr>
          <a:xfrm>
            <a:off x="5825417" y="357781"/>
            <a:ext cx="1476350" cy="2070875"/>
          </a:xfrm>
          <a:prstGeom prst="rect">
            <a:avLst/>
          </a:prstGeom>
        </p:spPr>
      </p:pic>
      <p:pic>
        <p:nvPicPr>
          <p:cNvPr id="4" name="Picture 3" descr="A blue coat with a hood&#10;&#10;AI-generated content may be incorrect.">
            <a:extLst>
              <a:ext uri="{FF2B5EF4-FFF2-40B4-BE49-F238E27FC236}">
                <a16:creationId xmlns:a16="http://schemas.microsoft.com/office/drawing/2014/main" id="{00FD4CB0-5629-4B7C-3179-B4724BA3913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-234" b="11975"/>
          <a:stretch/>
        </p:blipFill>
        <p:spPr>
          <a:xfrm>
            <a:off x="4874017" y="2434943"/>
            <a:ext cx="3386366" cy="3290700"/>
          </a:xfrm>
          <a:prstGeom prst="rect">
            <a:avLst/>
          </a:prstGeom>
        </p:spPr>
      </p:pic>
      <p:pic>
        <p:nvPicPr>
          <p:cNvPr id="3" name="Picture 2" descr="A silver spoon on a black background&#10;&#10;Description automatically generated">
            <a:extLst>
              <a:ext uri="{FF2B5EF4-FFF2-40B4-BE49-F238E27FC236}">
                <a16:creationId xmlns:a16="http://schemas.microsoft.com/office/drawing/2014/main" id="{DC6A5422-54F7-A5EF-AEF7-1D9B128325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6840000">
            <a:off x="1062923" y="3352693"/>
            <a:ext cx="2360542" cy="2388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97921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0C2CAB5-7737-2526-F286-0B7D21C73236}"/>
              </a:ext>
            </a:extLst>
          </p:cNvPr>
          <p:cNvSpPr/>
          <p:nvPr/>
        </p:nvSpPr>
        <p:spPr>
          <a:xfrm>
            <a:off x="14378" y="5944464"/>
            <a:ext cx="9144000" cy="55630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 baseline="0">
                <a:solidFill>
                  <a:schemeClr val="tx1"/>
                </a:solidFill>
                <a:cs typeface="+mj-cs"/>
              </a:rPr>
              <a:t>بند </a:t>
            </a:r>
            <a:r>
              <a:rPr lang="ar-EG" sz="2400" b="1" u="sng">
                <a:solidFill>
                  <a:schemeClr val="tx1"/>
                </a:solidFill>
                <a:cs typeface="+mj-cs"/>
              </a:rPr>
              <a:t>(37) مثال </a:t>
            </a:r>
            <a:r>
              <a:rPr lang="ar-EG" sz="2400" baseline="0">
                <a:solidFill>
                  <a:schemeClr val="tx1"/>
                </a:solidFill>
                <a:cs typeface="+mj-cs"/>
              </a:rPr>
              <a:t>:</a:t>
            </a:r>
            <a:r>
              <a:rPr lang="ar-EG" sz="2400">
                <a:solidFill>
                  <a:schemeClr val="tx1"/>
                </a:solidFill>
                <a:latin typeface="Calibri"/>
                <a:ea typeface="+mn-lt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cs typeface="+mj-cs"/>
              </a:rPr>
              <a:t>الطفل يستطيع</a:t>
            </a:r>
            <a:r>
              <a:rPr lang="en-GB" sz="2400" b="1">
                <a:solidFill>
                  <a:schemeClr val="tx1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cs typeface="+mj-cs"/>
              </a:rPr>
              <a:t>الإجابة</a:t>
            </a:r>
            <a:r>
              <a:rPr lang="en-GB" sz="2400" b="1">
                <a:solidFill>
                  <a:schemeClr val="tx1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cs typeface="+mj-cs"/>
              </a:rPr>
              <a:t>على</a:t>
            </a:r>
            <a:r>
              <a:rPr lang="en-GB" sz="2400" b="1">
                <a:solidFill>
                  <a:schemeClr val="tx1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cs typeface="+mj-cs"/>
              </a:rPr>
              <a:t>صيغة</a:t>
            </a:r>
            <a:r>
              <a:rPr lang="en-GB" sz="2400" b="1">
                <a:solidFill>
                  <a:schemeClr val="tx1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cs typeface="+mj-cs"/>
              </a:rPr>
              <a:t>الاستفهام</a:t>
            </a:r>
            <a:r>
              <a:rPr lang="en-GB" sz="2400" b="1">
                <a:solidFill>
                  <a:schemeClr val="tx1"/>
                </a:solidFill>
                <a:latin typeface="Times New Roman"/>
                <a:cs typeface="+mj-cs"/>
              </a:rPr>
              <a:t> (</a:t>
            </a:r>
            <a:r>
              <a:rPr lang="ar-SA" sz="2400" b="1">
                <a:solidFill>
                  <a:schemeClr val="tx1"/>
                </a:solidFill>
                <a:latin typeface="Times New Roman"/>
                <a:cs typeface="+mj-cs"/>
              </a:rPr>
              <a:t>ماذا</a:t>
            </a:r>
            <a:r>
              <a:rPr lang="en-GB" sz="2400" b="1">
                <a:solidFill>
                  <a:schemeClr val="tx1"/>
                </a:solidFill>
                <a:latin typeface="Times New Roman"/>
                <a:cs typeface="+mj-cs"/>
              </a:rPr>
              <a:t>، </a:t>
            </a:r>
            <a:r>
              <a:rPr lang="ar-SA" sz="2400" b="1">
                <a:solidFill>
                  <a:schemeClr val="tx1"/>
                </a:solidFill>
                <a:latin typeface="Times New Roman"/>
                <a:cs typeface="+mj-cs"/>
              </a:rPr>
              <a:t>أين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Calibri"/>
                <a:cs typeface="+mj-cs"/>
              </a:rPr>
              <a:t> )</a:t>
            </a:r>
            <a:r>
              <a:rPr lang="ar-EG" sz="2400">
                <a:solidFill>
                  <a:schemeClr val="tx1"/>
                </a:solidFill>
                <a:latin typeface="Calibri"/>
                <a:ea typeface="Calibri"/>
                <a:cs typeface="+mj-cs"/>
              </a:rPr>
              <a:t> </a:t>
            </a:r>
            <a:r>
              <a:rPr lang="ar-EG" sz="2400">
                <a:solidFill>
                  <a:schemeClr val="tx1"/>
                </a:solidFill>
                <a:latin typeface="Simplified Arabic"/>
                <a:ea typeface="Simplified Arabic"/>
                <a:cs typeface="+mj-cs"/>
              </a:rPr>
              <a:t>​</a:t>
            </a:r>
            <a:endParaRPr lang="en-US" sz="2400">
              <a:solidFill>
                <a:schemeClr val="tx1"/>
              </a:solidFill>
              <a:ea typeface="Calibri"/>
              <a:cs typeface="+mj-cs"/>
            </a:endParaRPr>
          </a:p>
        </p:txBody>
      </p:sp>
      <p:pic>
        <p:nvPicPr>
          <p:cNvPr id="4" name="Picture 3" descr="A cartoon of a child driving a yellow car&#10;&#10;Description automatically generated">
            <a:extLst>
              <a:ext uri="{FF2B5EF4-FFF2-40B4-BE49-F238E27FC236}">
                <a16:creationId xmlns:a16="http://schemas.microsoft.com/office/drawing/2014/main" id="{172A8B6E-4ED6-4A15-90B8-E94E8FAFEB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49" r="-315" b="23387"/>
          <a:stretch/>
        </p:blipFill>
        <p:spPr>
          <a:xfrm flipH="1">
            <a:off x="829477" y="1322432"/>
            <a:ext cx="7166168" cy="421316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6094322-9C0E-417E-4F8E-0F8E0812141C}"/>
              </a:ext>
            </a:extLst>
          </p:cNvPr>
          <p:cNvSpPr txBox="1"/>
          <p:nvPr/>
        </p:nvSpPr>
        <p:spPr>
          <a:xfrm>
            <a:off x="238567" y="229386"/>
            <a:ext cx="8680210" cy="5710011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6EC873-BA02-D425-2875-57FACA908600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>
                <a:solidFill>
                  <a:srgbClr val="000000"/>
                </a:solidFill>
              </a:rPr>
              <a:t>١٧</a:t>
            </a:r>
          </a:p>
        </p:txBody>
      </p:sp>
    </p:spTree>
    <p:extLst>
      <p:ext uri="{BB962C8B-B14F-4D97-AF65-F5344CB8AC3E}">
        <p14:creationId xmlns:p14="http://schemas.microsoft.com/office/powerpoint/2010/main" val="227909178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hild washing dishes&#10;&#10;AI-generated content may be incorrect.">
            <a:extLst>
              <a:ext uri="{FF2B5EF4-FFF2-40B4-BE49-F238E27FC236}">
                <a16:creationId xmlns:a16="http://schemas.microsoft.com/office/drawing/2014/main" id="{032C850D-BB1F-06FE-0D29-F8A16205DA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90" y="491796"/>
            <a:ext cx="5658749" cy="586003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7629550-A039-618E-A1F4-548361C87C88}"/>
              </a:ext>
            </a:extLst>
          </p:cNvPr>
          <p:cNvSpPr txBox="1"/>
          <p:nvPr/>
        </p:nvSpPr>
        <p:spPr>
          <a:xfrm>
            <a:off x="224190" y="272517"/>
            <a:ext cx="8680210" cy="5710011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C2CAB5-7737-2526-F286-0B7D21C73236}"/>
              </a:ext>
            </a:extLst>
          </p:cNvPr>
          <p:cNvSpPr/>
          <p:nvPr/>
        </p:nvSpPr>
        <p:spPr>
          <a:xfrm>
            <a:off x="1" y="593008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>
                <a:solidFill>
                  <a:schemeClr val="tx1"/>
                </a:solidFill>
                <a:latin typeface="Calibri"/>
                <a:ea typeface="Calibri"/>
                <a:cs typeface="+mj-cs"/>
              </a:rPr>
              <a:t>بند (37) </a:t>
            </a:r>
            <a:r>
              <a:rPr lang="ar-EG" sz="2400">
                <a:solidFill>
                  <a:schemeClr val="tx1"/>
                </a:solidFill>
                <a:latin typeface="Calibri"/>
                <a:ea typeface="Calibri"/>
                <a:cs typeface="+mj-cs"/>
              </a:rPr>
              <a:t>: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Calibri"/>
                <a:cs typeface="+mj-cs"/>
              </a:rPr>
              <a:t>الطفل يستطيع</a:t>
            </a:r>
            <a:r>
              <a:rPr lang="en-GB" sz="2400" b="1">
                <a:solidFill>
                  <a:schemeClr val="tx1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Calibri"/>
                <a:cs typeface="+mj-cs"/>
              </a:rPr>
              <a:t>الإجابة</a:t>
            </a:r>
            <a:r>
              <a:rPr lang="en-GB" sz="2400" b="1">
                <a:solidFill>
                  <a:schemeClr val="tx1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Calibri"/>
                <a:cs typeface="+mj-cs"/>
              </a:rPr>
              <a:t>على</a:t>
            </a:r>
            <a:r>
              <a:rPr lang="en-GB" sz="2400" b="1">
                <a:solidFill>
                  <a:schemeClr val="tx1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Calibri"/>
                <a:cs typeface="+mj-cs"/>
              </a:rPr>
              <a:t>صيغة</a:t>
            </a:r>
            <a:r>
              <a:rPr lang="en-GB" sz="2400" b="1">
                <a:solidFill>
                  <a:schemeClr val="tx1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Calibri"/>
                <a:cs typeface="+mj-cs"/>
              </a:rPr>
              <a:t>الاستفهام (ماذا</a:t>
            </a:r>
            <a:r>
              <a:rPr lang="en-GB" sz="2400" b="1">
                <a:solidFill>
                  <a:schemeClr val="tx1"/>
                </a:solidFill>
                <a:latin typeface="Times New Roman"/>
                <a:ea typeface="Calibri"/>
                <a:cs typeface="+mj-cs"/>
              </a:rPr>
              <a:t>،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Calibri"/>
                <a:cs typeface="+mj-cs"/>
              </a:rPr>
              <a:t>أين )</a:t>
            </a:r>
            <a:endParaRPr lang="ar-EG" sz="2400">
              <a:solidFill>
                <a:schemeClr val="tx1"/>
              </a:solidFill>
              <a:latin typeface="Simplified Arabic"/>
              <a:ea typeface="Calibri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451EA8-660C-BD58-4132-8D44FF299C7D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>
                <a:solidFill>
                  <a:srgbClr val="000000"/>
                </a:solidFill>
              </a:rPr>
              <a:t>١٨</a:t>
            </a:r>
          </a:p>
        </p:txBody>
      </p:sp>
    </p:spTree>
    <p:extLst>
      <p:ext uri="{BB962C8B-B14F-4D97-AF65-F5344CB8AC3E}">
        <p14:creationId xmlns:p14="http://schemas.microsoft.com/office/powerpoint/2010/main" val="275390062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7FAFBD3-1A3A-78B9-DFD8-20DA27F4506D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>
                <a:solidFill>
                  <a:srgbClr val="000000"/>
                </a:solidFill>
              </a:rPr>
              <a:t>١٩</a:t>
            </a:r>
          </a:p>
        </p:txBody>
      </p:sp>
      <p:pic>
        <p:nvPicPr>
          <p:cNvPr id="2" name="Picture 1" descr="A cartoon of a child in a kitchen&#10;&#10;Description automatically generated">
            <a:extLst>
              <a:ext uri="{FF2B5EF4-FFF2-40B4-BE49-F238E27FC236}">
                <a16:creationId xmlns:a16="http://schemas.microsoft.com/office/drawing/2014/main" id="{F3958F8F-39A7-5450-CF44-719170CEED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9310"/>
          <a:stretch/>
        </p:blipFill>
        <p:spPr>
          <a:xfrm>
            <a:off x="1642964" y="591178"/>
            <a:ext cx="5847810" cy="51035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AACFE36-1B21-8EDA-92FF-E2A022DD6D3D}"/>
              </a:ext>
            </a:extLst>
          </p:cNvPr>
          <p:cNvSpPr txBox="1"/>
          <p:nvPr/>
        </p:nvSpPr>
        <p:spPr>
          <a:xfrm>
            <a:off x="238567" y="258140"/>
            <a:ext cx="8680210" cy="5710011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C2CAB5-7737-2526-F286-0B7D21C73236}"/>
              </a:ext>
            </a:extLst>
          </p:cNvPr>
          <p:cNvSpPr/>
          <p:nvPr/>
        </p:nvSpPr>
        <p:spPr>
          <a:xfrm>
            <a:off x="1" y="593008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>
                <a:solidFill>
                  <a:schemeClr val="tx1"/>
                </a:solidFill>
                <a:ea typeface="Calibri"/>
              </a:rPr>
              <a:t>بند (37) </a:t>
            </a:r>
            <a:r>
              <a:rPr lang="ar-EG" sz="2400">
                <a:solidFill>
                  <a:schemeClr val="tx1"/>
                </a:solidFill>
                <a:ea typeface="Calibri"/>
              </a:rPr>
              <a:t>: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Calibri"/>
              </a:rPr>
              <a:t>الطفل يستطيع</a:t>
            </a:r>
            <a:r>
              <a:rPr lang="en-GB" sz="2400" b="1">
                <a:solidFill>
                  <a:schemeClr val="tx1"/>
                </a:solidFill>
                <a:latin typeface="Times New Roman"/>
                <a:ea typeface="Calibri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Calibri"/>
              </a:rPr>
              <a:t>الإجابة</a:t>
            </a:r>
            <a:r>
              <a:rPr lang="en-GB" sz="2400" b="1">
                <a:solidFill>
                  <a:schemeClr val="tx1"/>
                </a:solidFill>
                <a:latin typeface="Times New Roman"/>
                <a:ea typeface="Calibri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Calibri"/>
              </a:rPr>
              <a:t>على</a:t>
            </a:r>
            <a:r>
              <a:rPr lang="en-GB" sz="2400" b="1">
                <a:solidFill>
                  <a:schemeClr val="tx1"/>
                </a:solidFill>
                <a:latin typeface="Times New Roman"/>
                <a:ea typeface="Calibri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Calibri"/>
              </a:rPr>
              <a:t>صيغة</a:t>
            </a:r>
            <a:r>
              <a:rPr lang="en-GB" sz="2400" b="1">
                <a:solidFill>
                  <a:schemeClr val="tx1"/>
                </a:solidFill>
                <a:latin typeface="Times New Roman"/>
                <a:ea typeface="Calibri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Calibri"/>
              </a:rPr>
              <a:t>الاستفهام (ماذا</a:t>
            </a:r>
            <a:r>
              <a:rPr lang="en-GB" sz="2400" b="1">
                <a:solidFill>
                  <a:schemeClr val="tx1"/>
                </a:solidFill>
                <a:latin typeface="Times New Roman"/>
                <a:ea typeface="Calibri"/>
              </a:rPr>
              <a:t>،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Calibri"/>
              </a:rPr>
              <a:t>أين )</a:t>
            </a:r>
            <a:endParaRPr lang="ar-EG" sz="2400">
              <a:solidFill>
                <a:schemeClr val="tx1"/>
              </a:solidFill>
              <a:latin typeface="Simplified Arabic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339255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E7560-8861-E86C-588C-0FDCB5EB0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820FD57-ADD1-E2E6-D1CF-566B03E42972}"/>
              </a:ext>
            </a:extLst>
          </p:cNvPr>
          <p:cNvSpPr txBox="1"/>
          <p:nvPr/>
        </p:nvSpPr>
        <p:spPr>
          <a:xfrm>
            <a:off x="238567" y="258140"/>
            <a:ext cx="8680210" cy="5710011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D64277-A483-4C78-51B8-CDD72461FC05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>
                <a:solidFill>
                  <a:srgbClr val="000000"/>
                </a:solidFill>
              </a:rPr>
              <a:t>٢٠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2CE18D-C353-4AB8-AF44-0B0BA2D4E114}"/>
              </a:ext>
            </a:extLst>
          </p:cNvPr>
          <p:cNvSpPr/>
          <p:nvPr/>
        </p:nvSpPr>
        <p:spPr>
          <a:xfrm>
            <a:off x="1" y="593008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>
                <a:solidFill>
                  <a:schemeClr val="tx1"/>
                </a:solidFill>
                <a:ea typeface="Calibri"/>
              </a:rPr>
              <a:t>بند (37) </a:t>
            </a:r>
            <a:r>
              <a:rPr lang="ar-EG" sz="2400">
                <a:solidFill>
                  <a:schemeClr val="tx1"/>
                </a:solidFill>
                <a:ea typeface="Calibri"/>
              </a:rPr>
              <a:t>: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Calibri"/>
              </a:rPr>
              <a:t>الطفل يستطيع</a:t>
            </a:r>
            <a:r>
              <a:rPr lang="en-GB" sz="2400" b="1">
                <a:solidFill>
                  <a:schemeClr val="tx1"/>
                </a:solidFill>
                <a:latin typeface="Times New Roman"/>
                <a:ea typeface="Calibri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Calibri"/>
              </a:rPr>
              <a:t>الإجابة</a:t>
            </a:r>
            <a:r>
              <a:rPr lang="en-GB" sz="2400" b="1">
                <a:solidFill>
                  <a:schemeClr val="tx1"/>
                </a:solidFill>
                <a:latin typeface="Times New Roman"/>
                <a:ea typeface="Calibri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Calibri"/>
              </a:rPr>
              <a:t>على</a:t>
            </a:r>
            <a:r>
              <a:rPr lang="en-GB" sz="2400" b="1">
                <a:solidFill>
                  <a:schemeClr val="tx1"/>
                </a:solidFill>
                <a:latin typeface="Times New Roman"/>
                <a:ea typeface="Calibri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Calibri"/>
              </a:rPr>
              <a:t>صيغة</a:t>
            </a:r>
            <a:r>
              <a:rPr lang="en-GB" sz="2400" b="1">
                <a:solidFill>
                  <a:schemeClr val="tx1"/>
                </a:solidFill>
                <a:latin typeface="Times New Roman"/>
                <a:ea typeface="Calibri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Calibri"/>
              </a:rPr>
              <a:t>الاستفهام (ماذا</a:t>
            </a:r>
            <a:r>
              <a:rPr lang="en-GB" sz="2400" b="1">
                <a:solidFill>
                  <a:schemeClr val="tx1"/>
                </a:solidFill>
                <a:latin typeface="Times New Roman"/>
                <a:ea typeface="Calibri"/>
              </a:rPr>
              <a:t>،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Calibri"/>
              </a:rPr>
              <a:t>أين )</a:t>
            </a:r>
            <a:endParaRPr lang="ar-EG" sz="2400">
              <a:solidFill>
                <a:schemeClr val="tx1"/>
              </a:solidFill>
              <a:latin typeface="Simplified Arabic"/>
              <a:ea typeface="Calibri"/>
            </a:endParaRPr>
          </a:p>
        </p:txBody>
      </p:sp>
      <p:pic>
        <p:nvPicPr>
          <p:cNvPr id="3" name="Picture 2" descr="A child holding a sandwich&#10;&#10;AI-generated content may be incorrect.">
            <a:extLst>
              <a:ext uri="{FF2B5EF4-FFF2-40B4-BE49-F238E27FC236}">
                <a16:creationId xmlns:a16="http://schemas.microsoft.com/office/drawing/2014/main" id="{028BB01D-761D-D8C3-6DDD-E95AD9A940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078" t="-1891" r="-324" b="8067"/>
          <a:stretch/>
        </p:blipFill>
        <p:spPr>
          <a:xfrm>
            <a:off x="3164253" y="848264"/>
            <a:ext cx="3155833" cy="452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58604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BEDF07-FD49-8C02-83FF-1D2605059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56F344D-E493-AD60-A142-294E52DB236B}"/>
              </a:ext>
            </a:extLst>
          </p:cNvPr>
          <p:cNvSpPr txBox="1"/>
          <p:nvPr/>
        </p:nvSpPr>
        <p:spPr>
          <a:xfrm>
            <a:off x="238567" y="258140"/>
            <a:ext cx="8680210" cy="5710011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GB"/>
          </a:p>
        </p:txBody>
      </p:sp>
      <p:pic>
        <p:nvPicPr>
          <p:cNvPr id="9" name="Picture 8" descr="A child sitting at a desk&#10;&#10;AI-generated content may be incorrect.">
            <a:extLst>
              <a:ext uri="{FF2B5EF4-FFF2-40B4-BE49-F238E27FC236}">
                <a16:creationId xmlns:a16="http://schemas.microsoft.com/office/drawing/2014/main" id="{FFE8AB4C-D641-4DBD-A35B-A6A402291E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675" y="1041371"/>
            <a:ext cx="5962650" cy="4257675"/>
          </a:xfrm>
          <a:prstGeom prst="rect">
            <a:avLst/>
          </a:prstGeom>
        </p:spPr>
      </p:pic>
      <p:pic>
        <p:nvPicPr>
          <p:cNvPr id="8" name="Picture 7" descr="A group of french fries&#10;&#10;Description automatically generated">
            <a:extLst>
              <a:ext uri="{FF2B5EF4-FFF2-40B4-BE49-F238E27FC236}">
                <a16:creationId xmlns:a16="http://schemas.microsoft.com/office/drawing/2014/main" id="{0C49708B-5725-4B56-0C21-9DB11523B59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6635" t="41071" r="1045" b="1786"/>
          <a:stretch/>
        </p:blipFill>
        <p:spPr>
          <a:xfrm>
            <a:off x="4007689" y="3892671"/>
            <a:ext cx="885694" cy="98834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B580FE3-977F-D4FC-A39B-9CAF6E2C7133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>
                <a:solidFill>
                  <a:srgbClr val="000000"/>
                </a:solidFill>
              </a:rPr>
              <a:t>٢١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BBC55C-49F8-44E3-D02F-84B58E7DCD07}"/>
              </a:ext>
            </a:extLst>
          </p:cNvPr>
          <p:cNvSpPr/>
          <p:nvPr/>
        </p:nvSpPr>
        <p:spPr>
          <a:xfrm>
            <a:off x="1" y="593008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>
                <a:solidFill>
                  <a:schemeClr val="tx1"/>
                </a:solidFill>
                <a:ea typeface="Calibri"/>
              </a:rPr>
              <a:t>بند (37) </a:t>
            </a:r>
            <a:r>
              <a:rPr lang="ar-EG" sz="2400">
                <a:solidFill>
                  <a:schemeClr val="tx1"/>
                </a:solidFill>
                <a:ea typeface="Calibri"/>
              </a:rPr>
              <a:t>: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Calibri"/>
              </a:rPr>
              <a:t>الطفل يستطيع</a:t>
            </a:r>
            <a:r>
              <a:rPr lang="en-GB" sz="2400" b="1">
                <a:solidFill>
                  <a:schemeClr val="tx1"/>
                </a:solidFill>
                <a:latin typeface="Times New Roman"/>
                <a:ea typeface="Calibri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Calibri"/>
              </a:rPr>
              <a:t>الإجابة</a:t>
            </a:r>
            <a:r>
              <a:rPr lang="en-GB" sz="2400" b="1">
                <a:solidFill>
                  <a:schemeClr val="tx1"/>
                </a:solidFill>
                <a:latin typeface="Times New Roman"/>
                <a:ea typeface="Calibri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Calibri"/>
              </a:rPr>
              <a:t>على</a:t>
            </a:r>
            <a:r>
              <a:rPr lang="en-GB" sz="2400" b="1">
                <a:solidFill>
                  <a:schemeClr val="tx1"/>
                </a:solidFill>
                <a:latin typeface="Times New Roman"/>
                <a:ea typeface="Calibri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Calibri"/>
              </a:rPr>
              <a:t>صيغة</a:t>
            </a:r>
            <a:r>
              <a:rPr lang="en-GB" sz="2400" b="1">
                <a:solidFill>
                  <a:schemeClr val="tx1"/>
                </a:solidFill>
                <a:latin typeface="Times New Roman"/>
                <a:ea typeface="Calibri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Calibri"/>
              </a:rPr>
              <a:t>الاستفهام (ماذا</a:t>
            </a:r>
            <a:r>
              <a:rPr lang="en-GB" sz="2400" b="1">
                <a:solidFill>
                  <a:schemeClr val="tx1"/>
                </a:solidFill>
                <a:latin typeface="Times New Roman"/>
                <a:ea typeface="Calibri"/>
              </a:rPr>
              <a:t>،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Calibri"/>
              </a:rPr>
              <a:t>أين )</a:t>
            </a:r>
            <a:endParaRPr lang="ar-EG" sz="2400">
              <a:solidFill>
                <a:schemeClr val="tx1"/>
              </a:solidFill>
              <a:latin typeface="Simplified Arabic"/>
              <a:ea typeface="Calibri"/>
            </a:endParaRPr>
          </a:p>
        </p:txBody>
      </p:sp>
      <p:pic>
        <p:nvPicPr>
          <p:cNvPr id="2" name="Picture 1" descr="A red box with text on it&#10;&#10;Description automatically generated">
            <a:extLst>
              <a:ext uri="{FF2B5EF4-FFF2-40B4-BE49-F238E27FC236}">
                <a16:creationId xmlns:a16="http://schemas.microsoft.com/office/drawing/2014/main" id="{476D6D5B-E554-41CE-CE37-5A4BFCEEAAF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-629" b="1258"/>
          <a:stretch/>
        </p:blipFill>
        <p:spPr>
          <a:xfrm>
            <a:off x="3593441" y="3780348"/>
            <a:ext cx="1682151" cy="1557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41032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lass with milk spilled out&#10;&#10;Description automatically generated">
            <a:extLst>
              <a:ext uri="{FF2B5EF4-FFF2-40B4-BE49-F238E27FC236}">
                <a16:creationId xmlns:a16="http://schemas.microsoft.com/office/drawing/2014/main" id="{192AF12F-ED7B-0B5A-CE9E-589D209C73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07" t="898" r="48513" b="131"/>
          <a:stretch/>
        </p:blipFill>
        <p:spPr>
          <a:xfrm rot="360000">
            <a:off x="4195112" y="3405414"/>
            <a:ext cx="1729132" cy="2141352"/>
          </a:xfrm>
          <a:prstGeom prst="rect">
            <a:avLst/>
          </a:prstGeom>
        </p:spPr>
      </p:pic>
      <p:pic>
        <p:nvPicPr>
          <p:cNvPr id="4" name="Picture 3" descr="A child sitting on the floor&#10;&#10;AI-generated content may be incorrect.">
            <a:extLst>
              <a:ext uri="{FF2B5EF4-FFF2-40B4-BE49-F238E27FC236}">
                <a16:creationId xmlns:a16="http://schemas.microsoft.com/office/drawing/2014/main" id="{A0F1D755-F9AA-D6D7-5F6B-D5B6887572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8334" y="770340"/>
            <a:ext cx="2085616" cy="33172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38979F5-2110-81B3-94EE-D56E33799E5E}"/>
              </a:ext>
            </a:extLst>
          </p:cNvPr>
          <p:cNvSpPr txBox="1"/>
          <p:nvPr/>
        </p:nvSpPr>
        <p:spPr>
          <a:xfrm>
            <a:off x="234305" y="243764"/>
            <a:ext cx="8680210" cy="5710011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GB"/>
          </a:p>
        </p:txBody>
      </p:sp>
      <p:pic>
        <p:nvPicPr>
          <p:cNvPr id="5" name="Picture 4" descr="A glass with milk spilled out&#10;&#10;Description automatically generated">
            <a:extLst>
              <a:ext uri="{FF2B5EF4-FFF2-40B4-BE49-F238E27FC236}">
                <a16:creationId xmlns:a16="http://schemas.microsoft.com/office/drawing/2014/main" id="{192AF12F-ED7B-0B5A-CE9E-589D209C73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07" t="898" r="48513" b="131"/>
          <a:stretch/>
        </p:blipFill>
        <p:spPr>
          <a:xfrm rot="360000">
            <a:off x="4958121" y="3963807"/>
            <a:ext cx="1285168" cy="1591548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0EBC548-23C8-74AC-E733-D075F983FF88}"/>
              </a:ext>
            </a:extLst>
          </p:cNvPr>
          <p:cNvCxnSpPr/>
          <p:nvPr/>
        </p:nvCxnSpPr>
        <p:spPr>
          <a:xfrm flipH="1">
            <a:off x="4528650" y="240716"/>
            <a:ext cx="66759" cy="5739275"/>
          </a:xfrm>
          <a:prstGeom prst="straightConnector1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91E912CE-588A-BD2D-D277-8CA6F450340F}"/>
              </a:ext>
            </a:extLst>
          </p:cNvPr>
          <p:cNvSpPr/>
          <p:nvPr/>
        </p:nvSpPr>
        <p:spPr>
          <a:xfrm>
            <a:off x="1" y="593008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 baseline="0">
                <a:solidFill>
                  <a:srgbClr val="000000"/>
                </a:solidFill>
                <a:cs typeface="+mj-cs"/>
              </a:rPr>
              <a:t>بند </a:t>
            </a:r>
            <a:r>
              <a:rPr lang="ar-EG" sz="2400" b="1" u="sng">
                <a:solidFill>
                  <a:srgbClr val="000000"/>
                </a:solidFill>
                <a:cs typeface="+mj-cs"/>
              </a:rPr>
              <a:t>(40) </a:t>
            </a:r>
            <a:r>
              <a:rPr lang="ar-EG" sz="2400" baseline="0">
                <a:solidFill>
                  <a:srgbClr val="000000"/>
                </a:solidFill>
                <a:cs typeface="+mj-cs"/>
              </a:rPr>
              <a:t>:</a:t>
            </a:r>
            <a:r>
              <a:rPr lang="ar-EG" sz="2400">
                <a:solidFill>
                  <a:srgbClr val="000000"/>
                </a:solidFill>
                <a:latin typeface="Calibri"/>
                <a:ea typeface="Calibri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يستطيع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الطفل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التعبير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عن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المبنى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للمجهول</a:t>
            </a:r>
            <a:endParaRPr lang="ar-SA" sz="2400" b="1">
              <a:solidFill>
                <a:srgbClr val="000000"/>
              </a:solidFill>
              <a:latin typeface="Times New Roman"/>
              <a:ea typeface="Calibri"/>
              <a:cs typeface="+mj-cs"/>
            </a:endParaRPr>
          </a:p>
        </p:txBody>
      </p:sp>
      <p:pic>
        <p:nvPicPr>
          <p:cNvPr id="2" name="Picture 1" descr="A cartoon of a child holding a ball and a broken lamp&#10;&#10;AI-generated content may be incorrect.">
            <a:extLst>
              <a:ext uri="{FF2B5EF4-FFF2-40B4-BE49-F238E27FC236}">
                <a16:creationId xmlns:a16="http://schemas.microsoft.com/office/drawing/2014/main" id="{036BD44C-54AD-5800-95EC-6D92699B97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718" y="1224387"/>
            <a:ext cx="3386658" cy="376686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E5DFC6B-D312-534E-FE76-C6CEEFD6AEFC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>
                <a:solidFill>
                  <a:srgbClr val="000000"/>
                </a:solidFill>
              </a:rPr>
              <a:t>٢٢</a:t>
            </a:r>
          </a:p>
        </p:txBody>
      </p:sp>
      <p:pic>
        <p:nvPicPr>
          <p:cNvPr id="9" name="Picture 8" descr="A glass with milk spilled out&#10;&#10;Description automatically generated">
            <a:extLst>
              <a:ext uri="{FF2B5EF4-FFF2-40B4-BE49-F238E27FC236}">
                <a16:creationId xmlns:a16="http://schemas.microsoft.com/office/drawing/2014/main" id="{474A2C72-8834-34C9-0B9A-AF6BEFF7BB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07" t="898" r="48513" b="131"/>
          <a:stretch/>
        </p:blipFill>
        <p:spPr>
          <a:xfrm rot="1920000" flipH="1">
            <a:off x="5934741" y="4204805"/>
            <a:ext cx="1242036" cy="1634680"/>
          </a:xfrm>
          <a:prstGeom prst="rect">
            <a:avLst/>
          </a:prstGeom>
        </p:spPr>
      </p:pic>
      <p:pic>
        <p:nvPicPr>
          <p:cNvPr id="7" name="Picture 6" descr="A blue bowl with a broken crack&#10;&#10;AI-generated content may be incorrect.">
            <a:extLst>
              <a:ext uri="{FF2B5EF4-FFF2-40B4-BE49-F238E27FC236}">
                <a16:creationId xmlns:a16="http://schemas.microsoft.com/office/drawing/2014/main" id="{092F16B1-703A-07C9-9BB2-B8100797FE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1609" y="3900998"/>
            <a:ext cx="1073450" cy="1205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45844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1CFA1AB-1D6B-2C5F-34BE-5AA9B0AB2F70}"/>
              </a:ext>
            </a:extLst>
          </p:cNvPr>
          <p:cNvSpPr txBox="1"/>
          <p:nvPr/>
        </p:nvSpPr>
        <p:spPr>
          <a:xfrm>
            <a:off x="238567" y="229386"/>
            <a:ext cx="8680210" cy="5710011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GB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29CAE89-B782-84D1-CD80-3C26918A5625}"/>
                  </a:ext>
                </a:extLst>
              </p14:cNvPr>
              <p14:cNvContentPartPr/>
              <p14:nvPr/>
            </p14:nvContentPartPr>
            <p14:xfrm>
              <a:off x="-6822738" y="962605"/>
              <a:ext cx="21364" cy="21364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29CAE89-B782-84D1-CD80-3C26918A562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7356838" y="428505"/>
                <a:ext cx="1068200" cy="10682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F1ED4E6C-34F8-1C89-E944-BB433FF1C66E}"/>
              </a:ext>
            </a:extLst>
          </p:cNvPr>
          <p:cNvSpPr/>
          <p:nvPr/>
        </p:nvSpPr>
        <p:spPr>
          <a:xfrm>
            <a:off x="1" y="5930087"/>
            <a:ext cx="9144000" cy="55630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571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 baseline="0">
                <a:solidFill>
                  <a:schemeClr val="tx1"/>
                </a:solidFill>
                <a:cs typeface="+mj-cs"/>
              </a:rPr>
              <a:t>بند </a:t>
            </a:r>
            <a:r>
              <a:rPr lang="ar-EG" sz="2400" b="1" u="sng">
                <a:solidFill>
                  <a:schemeClr val="tx1"/>
                </a:solidFill>
                <a:cs typeface="+mj-cs"/>
              </a:rPr>
              <a:t>(41) </a:t>
            </a:r>
            <a:r>
              <a:rPr lang="ar-EG" sz="2400" baseline="0">
                <a:solidFill>
                  <a:schemeClr val="tx1"/>
                </a:solidFill>
                <a:cs typeface="+mj-cs"/>
              </a:rPr>
              <a:t>:</a:t>
            </a:r>
            <a:r>
              <a:rPr lang="ar-EG" sz="2400">
                <a:solidFill>
                  <a:schemeClr val="tx1"/>
                </a:solidFill>
                <a:latin typeface="Calibri"/>
                <a:ea typeface="+mn-lt"/>
                <a:cs typeface="+mj-cs"/>
              </a:rPr>
              <a:t> </a:t>
            </a:r>
            <a:r>
              <a:rPr lang="ar-EG" sz="2400" b="1">
                <a:solidFill>
                  <a:schemeClr val="tx1"/>
                </a:solidFill>
                <a:latin typeface="Simplified Arabic"/>
                <a:ea typeface="+mn-lt"/>
                <a:cs typeface="+mj-cs"/>
              </a:rPr>
              <a:t>الطفل يجيب على الأسئلة بطريقة منطقية مع استخدام </a:t>
            </a:r>
            <a:r>
              <a:rPr lang="ar-EG" sz="2400" b="1">
                <a:solidFill>
                  <a:schemeClr val="tx1"/>
                </a:solidFill>
                <a:latin typeface="Simplified Arabic"/>
                <a:cs typeface="+mj-cs"/>
              </a:rPr>
              <a:t>النفي</a:t>
            </a:r>
            <a:r>
              <a:rPr lang="ar-EG" sz="2400">
                <a:solidFill>
                  <a:schemeClr val="tx1"/>
                </a:solidFill>
                <a:latin typeface="Simplified Arabic"/>
                <a:ea typeface="Simplified Arabic"/>
                <a:cs typeface="+mj-cs"/>
              </a:rPr>
              <a:t>​</a:t>
            </a:r>
            <a:endParaRPr lang="en-US" sz="2400">
              <a:solidFill>
                <a:schemeClr val="tx1"/>
              </a:solidFill>
              <a:ea typeface="Calibri"/>
              <a:cs typeface="+mj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7C7303-DD66-07B9-C63C-2D4252CCE00C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>
                <a:solidFill>
                  <a:schemeClr val="tx1"/>
                </a:solidFill>
              </a:rPr>
              <a:t>٢٣</a:t>
            </a:r>
            <a:endParaRPr lang="en-GB" sz="2800">
              <a:solidFill>
                <a:schemeClr val="tx1"/>
              </a:solidFill>
            </a:endParaRPr>
          </a:p>
        </p:txBody>
      </p:sp>
      <p:pic>
        <p:nvPicPr>
          <p:cNvPr id="5" name="Picture 4" descr="A cartoon of a child lying on mud&#10;&#10;AI-generated content may be incorrect.">
            <a:extLst>
              <a:ext uri="{FF2B5EF4-FFF2-40B4-BE49-F238E27FC236}">
                <a16:creationId xmlns:a16="http://schemas.microsoft.com/office/drawing/2014/main" id="{4F983113-4FA3-781E-4714-A9ECF6E15C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0802" y="1490931"/>
            <a:ext cx="5082397" cy="3531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81087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E8499-AD6B-D33D-15AC-60A43AF0B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3E83BCD-7CB6-E27A-BC1E-3C839D179FD8}"/>
                  </a:ext>
                </a:extLst>
              </p14:cNvPr>
              <p14:cNvContentPartPr/>
              <p14:nvPr/>
            </p14:nvContentPartPr>
            <p14:xfrm>
              <a:off x="-6822738" y="962605"/>
              <a:ext cx="21364" cy="21364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3E83BCD-7CB6-E27A-BC1E-3C839D179FD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2147483648" y="-2147483648"/>
                <a:ext cx="0" cy="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5C6B3A14-BC0D-1557-1BCC-4C5292B80C0C}"/>
              </a:ext>
            </a:extLst>
          </p:cNvPr>
          <p:cNvSpPr/>
          <p:nvPr/>
        </p:nvSpPr>
        <p:spPr>
          <a:xfrm>
            <a:off x="1" y="593008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>
                <a:solidFill>
                  <a:schemeClr val="tx1"/>
                </a:solidFill>
              </a:rPr>
              <a:t>بند (41) </a:t>
            </a:r>
            <a:r>
              <a:rPr lang="ar-EG" sz="2400">
                <a:solidFill>
                  <a:schemeClr val="tx1"/>
                </a:solidFill>
              </a:rPr>
              <a:t>:</a:t>
            </a:r>
            <a:r>
              <a:rPr lang="ar-EG" sz="2400">
                <a:solidFill>
                  <a:schemeClr val="tx1"/>
                </a:solidFill>
                <a:ea typeface="+mn-lt"/>
              </a:rPr>
              <a:t> </a:t>
            </a:r>
            <a:r>
              <a:rPr lang="ar-EG" sz="2400" b="1">
                <a:solidFill>
                  <a:schemeClr val="tx1"/>
                </a:solidFill>
                <a:latin typeface="Simplified Arabic"/>
                <a:ea typeface="+mn-lt"/>
              </a:rPr>
              <a:t>الطفل يجيب على الأسئلة بطريقة منطقية مع استخدام </a:t>
            </a:r>
            <a:r>
              <a:rPr lang="ar-EG" sz="2400" b="1">
                <a:solidFill>
                  <a:schemeClr val="tx1"/>
                </a:solidFill>
                <a:latin typeface="Simplified Arabic"/>
              </a:rPr>
              <a:t>النفي</a:t>
            </a:r>
            <a:r>
              <a:rPr lang="ar-EG" sz="2400">
                <a:solidFill>
                  <a:schemeClr val="tx1"/>
                </a:solidFill>
                <a:latin typeface="Simplified Arabic"/>
                <a:ea typeface="Simplified Arabic"/>
              </a:rPr>
              <a:t>​</a:t>
            </a:r>
            <a:endParaRPr lang="en-US" sz="2400">
              <a:solidFill>
                <a:schemeClr val="tx1"/>
              </a:solidFill>
              <a:ea typeface="Calibri"/>
            </a:endParaRPr>
          </a:p>
        </p:txBody>
      </p:sp>
      <p:pic>
        <p:nvPicPr>
          <p:cNvPr id="3" name="Picture 2" descr="A child and child with their arms up and their eyes closed&#10;&#10;Description automatically generated">
            <a:extLst>
              <a:ext uri="{FF2B5EF4-FFF2-40B4-BE49-F238E27FC236}">
                <a16:creationId xmlns:a16="http://schemas.microsoft.com/office/drawing/2014/main" id="{F081502F-332A-8463-309D-E37FFE7CDC2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8176" r="9119" b="16596"/>
          <a:stretch/>
        </p:blipFill>
        <p:spPr>
          <a:xfrm>
            <a:off x="6428055" y="521323"/>
            <a:ext cx="1969703" cy="3746583"/>
          </a:xfrm>
          <a:prstGeom prst="rect">
            <a:avLst/>
          </a:prstGeom>
        </p:spPr>
      </p:pic>
      <p:pic>
        <p:nvPicPr>
          <p:cNvPr id="6" name="Picture 5" descr="A cartoon of a child with her hands in her mouth&#10;&#10;Description automatically generated">
            <a:extLst>
              <a:ext uri="{FF2B5EF4-FFF2-40B4-BE49-F238E27FC236}">
                <a16:creationId xmlns:a16="http://schemas.microsoft.com/office/drawing/2014/main" id="{2F88F2EE-0381-4B99-605D-0DB024C2D6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3752" y="514397"/>
            <a:ext cx="3081960" cy="3755367"/>
          </a:xfrm>
          <a:prstGeom prst="rect">
            <a:avLst/>
          </a:prstGeom>
        </p:spPr>
      </p:pic>
      <p:pic>
        <p:nvPicPr>
          <p:cNvPr id="7" name="Picture 6" descr="A child with her hands painted with mud&#10;&#10;Description automatically generated">
            <a:extLst>
              <a:ext uri="{FF2B5EF4-FFF2-40B4-BE49-F238E27FC236}">
                <a16:creationId xmlns:a16="http://schemas.microsoft.com/office/drawing/2014/main" id="{D72B409C-3C08-FC68-C1DD-31078AB5B7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0362" y="2392392"/>
            <a:ext cx="3063276" cy="349657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C47A081-BB2D-3B66-3FAB-961015D74E3C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>
                <a:solidFill>
                  <a:schemeClr val="tx1"/>
                </a:solidFill>
              </a:rPr>
              <a:t>٢٤</a:t>
            </a:r>
            <a:endParaRPr lang="en-GB" sz="2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885054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5E7D39F3-E520-CFCB-2DFC-488677811BC2}"/>
                  </a:ext>
                </a:extLst>
              </p14:cNvPr>
              <p14:cNvContentPartPr/>
              <p14:nvPr/>
            </p14:nvContentPartPr>
            <p14:xfrm>
              <a:off x="12187075" y="179672"/>
              <a:ext cx="20410" cy="2041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5E7D39F3-E520-CFCB-2DFC-488677811BC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-2147483648"/>
                <a:ext cx="360" cy="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CAFFB1FF-D4CB-3245-9AAD-EB47D03FF8E5}"/>
                  </a:ext>
                </a:extLst>
              </p14:cNvPr>
              <p14:cNvContentPartPr/>
              <p14:nvPr/>
            </p14:nvContentPartPr>
            <p14:xfrm>
              <a:off x="-1335067" y="6241068"/>
              <a:ext cx="20410" cy="2041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CAFFB1FF-D4CB-3245-9AAD-EB47D03FF8E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-2147483648"/>
                <a:ext cx="360" cy="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86277382-6E1A-CB24-070C-9B2E3E27AFBA}"/>
              </a:ext>
            </a:extLst>
          </p:cNvPr>
          <p:cNvSpPr/>
          <p:nvPr/>
        </p:nvSpPr>
        <p:spPr>
          <a:xfrm>
            <a:off x="1" y="593008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 dirty="0">
                <a:solidFill>
                  <a:schemeClr val="tx1"/>
                </a:solidFill>
                <a:cs typeface="Calibri"/>
              </a:rPr>
              <a:t>بند (44) </a:t>
            </a:r>
            <a:r>
              <a:rPr lang="ar-EG" sz="2400" dirty="0">
                <a:solidFill>
                  <a:schemeClr val="tx1"/>
                </a:solidFill>
                <a:cs typeface="Calibri"/>
              </a:rPr>
              <a:t>:</a:t>
            </a:r>
            <a:r>
              <a:rPr lang="ar-EG" sz="2400" dirty="0">
                <a:solidFill>
                  <a:schemeClr val="tx1"/>
                </a:solidFill>
                <a:ea typeface="+mn-lt"/>
                <a:cs typeface="Calibri"/>
              </a:rPr>
              <a:t> </a:t>
            </a:r>
            <a:r>
              <a:rPr lang="ar-SA" sz="2400" b="1" dirty="0">
                <a:solidFill>
                  <a:schemeClr val="tx1"/>
                </a:solidFill>
                <a:latin typeface="Times New Roman"/>
                <a:ea typeface="+mn-lt"/>
                <a:cs typeface="Times New Roman"/>
              </a:rPr>
              <a:t>الطفل</a:t>
            </a:r>
            <a:r>
              <a:rPr lang="en-GB" sz="2400" b="1" dirty="0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 </a:t>
            </a:r>
            <a:r>
              <a:rPr lang="ar-SA" sz="2400" b="1" dirty="0">
                <a:solidFill>
                  <a:schemeClr val="tx1"/>
                </a:solidFill>
                <a:latin typeface="Times New Roman"/>
                <a:ea typeface="+mn-lt"/>
                <a:cs typeface="Times New Roman"/>
              </a:rPr>
              <a:t>يعبر</a:t>
            </a:r>
            <a:r>
              <a:rPr lang="en-GB" sz="2400" b="1" dirty="0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 </a:t>
            </a:r>
            <a:r>
              <a:rPr lang="ar-SA" sz="2400" b="1" dirty="0">
                <a:solidFill>
                  <a:schemeClr val="tx1"/>
                </a:solidFill>
                <a:latin typeface="Times New Roman"/>
                <a:ea typeface="+mn-lt"/>
                <a:cs typeface="Times New Roman"/>
              </a:rPr>
              <a:t>عن</a:t>
            </a:r>
            <a:r>
              <a:rPr lang="en-GB" sz="2400" b="1" dirty="0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 </a:t>
            </a:r>
            <a:r>
              <a:rPr lang="ar-SA" sz="2400" b="1" dirty="0">
                <a:solidFill>
                  <a:schemeClr val="tx1"/>
                </a:solidFill>
                <a:latin typeface="Times New Roman"/>
                <a:ea typeface="+mn-lt"/>
                <a:cs typeface="Times New Roman"/>
              </a:rPr>
              <a:t>الصفات</a:t>
            </a:r>
            <a:r>
              <a:rPr lang="en-GB" sz="2400" b="1" dirty="0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 </a:t>
            </a:r>
            <a:r>
              <a:rPr lang="ar-SA" sz="2400" b="1" dirty="0">
                <a:solidFill>
                  <a:schemeClr val="tx1"/>
                </a:solidFill>
                <a:latin typeface="Times New Roman"/>
                <a:ea typeface="+mn-lt"/>
                <a:cs typeface="Times New Roman"/>
              </a:rPr>
              <a:t>المتنوعة (طويل/</a:t>
            </a:r>
            <a:r>
              <a:rPr lang="en-GB" sz="2400" b="1" dirty="0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 </a:t>
            </a:r>
            <a:r>
              <a:rPr lang="ar-SA" sz="2400" b="1" dirty="0">
                <a:solidFill>
                  <a:schemeClr val="tx1"/>
                </a:solidFill>
                <a:latin typeface="Times New Roman"/>
                <a:cs typeface="Times New Roman"/>
              </a:rPr>
              <a:t>قصير)</a:t>
            </a:r>
            <a:endParaRPr lang="ar-EG" sz="2400" dirty="0">
              <a:solidFill>
                <a:schemeClr val="tx1"/>
              </a:solidFill>
              <a:latin typeface="Times New Roman"/>
              <a:ea typeface="+mn-lt"/>
              <a:cs typeface="Times New Roman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008420-92EE-A96D-CB32-7C324B4AF9AC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>
                <a:solidFill>
                  <a:schemeClr val="tx1">
                    <a:lumMod val="95000"/>
                    <a:lumOff val="5000"/>
                  </a:schemeClr>
                </a:solidFill>
              </a:rPr>
              <a:t>٢٥</a:t>
            </a:r>
            <a:endParaRPr lang="en-US" sz="28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" name="Picture 2" descr="A close-up of a chain&#10;&#10;AI-generated content may be incorrect.">
            <a:extLst>
              <a:ext uri="{FF2B5EF4-FFF2-40B4-BE49-F238E27FC236}">
                <a16:creationId xmlns:a16="http://schemas.microsoft.com/office/drawing/2014/main" id="{01F7161B-B757-F448-0161-9A9B1B4CC3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8288" y="915119"/>
            <a:ext cx="6067425" cy="3733800"/>
          </a:xfrm>
          <a:prstGeom prst="rect">
            <a:avLst/>
          </a:prstGeom>
        </p:spPr>
      </p:pic>
      <p:pic>
        <p:nvPicPr>
          <p:cNvPr id="7" name="Picture 6" descr="A close-up of a chain&#10;&#10;AI-generated content may be incorrect.">
            <a:extLst>
              <a:ext uri="{FF2B5EF4-FFF2-40B4-BE49-F238E27FC236}">
                <a16:creationId xmlns:a16="http://schemas.microsoft.com/office/drawing/2014/main" id="{2D42A225-63D5-6225-3AD5-D2B300B96DF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6908" r="17258" b="29062"/>
          <a:stretch/>
        </p:blipFill>
        <p:spPr>
          <a:xfrm>
            <a:off x="2580967" y="3287382"/>
            <a:ext cx="3994435" cy="2648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4449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5E7D39F3-E520-CFCB-2DFC-488677811BC2}"/>
                  </a:ext>
                </a:extLst>
              </p14:cNvPr>
              <p14:cNvContentPartPr/>
              <p14:nvPr/>
            </p14:nvContentPartPr>
            <p14:xfrm>
              <a:off x="12187075" y="179672"/>
              <a:ext cx="20410" cy="2041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5E7D39F3-E520-CFCB-2DFC-488677811BC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676825" y="-330578"/>
                <a:ext cx="1020500" cy="10205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CAFFB1FF-D4CB-3245-9AAD-EB47D03FF8E5}"/>
                  </a:ext>
                </a:extLst>
              </p14:cNvPr>
              <p14:cNvContentPartPr/>
              <p14:nvPr/>
            </p14:nvContentPartPr>
            <p14:xfrm>
              <a:off x="-1335067" y="6241068"/>
              <a:ext cx="20410" cy="2041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CAFFB1FF-D4CB-3245-9AAD-EB47D03FF8E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845317" y="5730818"/>
                <a:ext cx="1020500" cy="10205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86277382-6E1A-CB24-070C-9B2E3E27AFBA}"/>
              </a:ext>
            </a:extLst>
          </p:cNvPr>
          <p:cNvSpPr/>
          <p:nvPr/>
        </p:nvSpPr>
        <p:spPr>
          <a:xfrm>
            <a:off x="1" y="5915710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 baseline="0">
                <a:solidFill>
                  <a:srgbClr val="000000"/>
                </a:solidFill>
                <a:cs typeface="+mj-cs"/>
              </a:rPr>
              <a:t>بند </a:t>
            </a:r>
            <a:r>
              <a:rPr lang="ar-EG" sz="2400" b="1" u="sng">
                <a:solidFill>
                  <a:srgbClr val="000000"/>
                </a:solidFill>
                <a:cs typeface="+mj-cs"/>
              </a:rPr>
              <a:t>(44) </a:t>
            </a:r>
            <a:r>
              <a:rPr lang="ar-EG" sz="2400" baseline="0">
                <a:solidFill>
                  <a:srgbClr val="000000"/>
                </a:solidFill>
                <a:cs typeface="+mj-cs"/>
              </a:rPr>
              <a:t>:</a:t>
            </a:r>
            <a:r>
              <a:rPr lang="ar-EG" sz="2400">
                <a:solidFill>
                  <a:srgbClr val="000000"/>
                </a:solidFill>
                <a:latin typeface="Calibri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الطفل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يعبر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عن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الصفات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المتنوعة (طويل/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قصير)</a:t>
            </a:r>
            <a:endParaRPr lang="en-GB" sz="2400" b="1">
              <a:solidFill>
                <a:srgbClr val="000000"/>
              </a:solidFill>
              <a:latin typeface="Times New Roman"/>
              <a:cs typeface="+mj-cs"/>
            </a:endParaRPr>
          </a:p>
        </p:txBody>
      </p:sp>
      <p:pic>
        <p:nvPicPr>
          <p:cNvPr id="8" name="Picture 7" descr="Cartoon girls in white dresses&#10;&#10;Description automatically generated">
            <a:extLst>
              <a:ext uri="{FF2B5EF4-FFF2-40B4-BE49-F238E27FC236}">
                <a16:creationId xmlns:a16="http://schemas.microsoft.com/office/drawing/2014/main" id="{D8B9DF6B-8A52-8BE2-B66D-A571B26204D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7902" r="2448"/>
          <a:stretch/>
        </p:blipFill>
        <p:spPr>
          <a:xfrm>
            <a:off x="5306808" y="1071862"/>
            <a:ext cx="2043036" cy="411480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6027562-708D-B11A-53E0-DDACC8CF1236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>
                <a:solidFill>
                  <a:schemeClr val="tx1">
                    <a:lumMod val="95000"/>
                    <a:lumOff val="5000"/>
                  </a:schemeClr>
                </a:solidFill>
              </a:rPr>
              <a:t>٢٦</a:t>
            </a:r>
            <a:endParaRPr lang="en-US" sz="28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" name="Picture 1" descr="A cartoon of a child in a pink dress&#10;&#10;Description automatically generated">
            <a:extLst>
              <a:ext uri="{FF2B5EF4-FFF2-40B4-BE49-F238E27FC236}">
                <a16:creationId xmlns:a16="http://schemas.microsoft.com/office/drawing/2014/main" id="{7EB8639C-75E3-AE41-07E5-BBB88C069B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5465" y="1452563"/>
            <a:ext cx="3609975" cy="395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08782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58725A-0ED3-1D1E-B7E8-42F23AFC1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1A854667-8433-9E8D-9C9F-9ABDF37DE708}"/>
                  </a:ext>
                </a:extLst>
              </p14:cNvPr>
              <p14:cNvContentPartPr/>
              <p14:nvPr/>
            </p14:nvContentPartPr>
            <p14:xfrm>
              <a:off x="12187075" y="179672"/>
              <a:ext cx="20410" cy="2041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1A854667-8433-9E8D-9C9F-9ABDF37DE70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676825" y="-330578"/>
                <a:ext cx="1020500" cy="10205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72341B70-B040-66C7-30DE-CF09DDBB575B}"/>
                  </a:ext>
                </a:extLst>
              </p14:cNvPr>
              <p14:cNvContentPartPr/>
              <p14:nvPr/>
            </p14:nvContentPartPr>
            <p14:xfrm>
              <a:off x="-1335067" y="6241068"/>
              <a:ext cx="20410" cy="2041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72341B70-B040-66C7-30DE-CF09DDBB575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845317" y="5730818"/>
                <a:ext cx="1020500" cy="10205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930BE2C1-FB25-0524-7809-06DEF2D131BD}"/>
              </a:ext>
            </a:extLst>
          </p:cNvPr>
          <p:cNvSpPr/>
          <p:nvPr/>
        </p:nvSpPr>
        <p:spPr>
          <a:xfrm>
            <a:off x="1" y="5915710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>
                <a:solidFill>
                  <a:srgbClr val="000000"/>
                </a:solidFill>
              </a:rPr>
              <a:t>بند (44) </a:t>
            </a:r>
            <a:r>
              <a:rPr lang="ar-EG" sz="2400">
                <a:solidFill>
                  <a:srgbClr val="000000"/>
                </a:solidFill>
              </a:rPr>
              <a:t>: </a:t>
            </a:r>
            <a:r>
              <a:rPr lang="ar-SA" sz="2400" b="1">
                <a:solidFill>
                  <a:srgbClr val="000000"/>
                </a:solidFill>
                <a:latin typeface="Times New Roman"/>
              </a:rPr>
              <a:t>الطفل</a:t>
            </a:r>
            <a:r>
              <a:rPr lang="en-GB" sz="2400" b="1">
                <a:solidFill>
                  <a:srgbClr val="000000"/>
                </a:solidFill>
                <a:latin typeface="Times New Roman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</a:rPr>
              <a:t>يعبر</a:t>
            </a:r>
            <a:r>
              <a:rPr lang="en-GB" sz="2400" b="1">
                <a:solidFill>
                  <a:srgbClr val="000000"/>
                </a:solidFill>
                <a:latin typeface="Times New Roman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</a:rPr>
              <a:t>عن</a:t>
            </a:r>
            <a:r>
              <a:rPr lang="en-GB" sz="2400" b="1">
                <a:solidFill>
                  <a:srgbClr val="000000"/>
                </a:solidFill>
                <a:latin typeface="Times New Roman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</a:rPr>
              <a:t>الصفات</a:t>
            </a:r>
            <a:r>
              <a:rPr lang="en-GB" sz="2400" b="1">
                <a:solidFill>
                  <a:srgbClr val="000000"/>
                </a:solidFill>
                <a:latin typeface="Times New Roman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</a:rPr>
              <a:t>المتنوعة (طويل/</a:t>
            </a:r>
            <a:r>
              <a:rPr lang="en-GB" sz="2400" b="1">
                <a:solidFill>
                  <a:srgbClr val="000000"/>
                </a:solidFill>
                <a:latin typeface="Times New Roman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</a:rPr>
              <a:t>قصير)</a:t>
            </a:r>
            <a:endParaRPr lang="en-GB" sz="2400" b="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E4DC4A-B645-D2B6-9FCA-36B69A1327A6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>
                <a:solidFill>
                  <a:schemeClr val="tx1">
                    <a:lumMod val="95000"/>
                    <a:lumOff val="5000"/>
                  </a:schemeClr>
                </a:solidFill>
              </a:rPr>
              <a:t>٢٧</a:t>
            </a:r>
            <a:endParaRPr lang="en-US" sz="28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B2DC7C-B807-921F-76D7-14F2ED6E4A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731" y="918354"/>
            <a:ext cx="4316802" cy="4302425"/>
          </a:xfrm>
          <a:prstGeom prst="rect">
            <a:avLst/>
          </a:prstGeom>
        </p:spPr>
      </p:pic>
      <p:pic>
        <p:nvPicPr>
          <p:cNvPr id="6" name="Picture 5" descr="A cartoon character of a child&#10;&#10;AI-generated content may be incorrect.">
            <a:extLst>
              <a:ext uri="{FF2B5EF4-FFF2-40B4-BE49-F238E27FC236}">
                <a16:creationId xmlns:a16="http://schemas.microsoft.com/office/drawing/2014/main" id="{A96AEB81-87F0-1C1A-AD19-9D558A34BE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5467" y="1177147"/>
            <a:ext cx="4029255" cy="4043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63827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5E7D39F3-E520-CFCB-2DFC-488677811BC2}"/>
                  </a:ext>
                </a:extLst>
              </p14:cNvPr>
              <p14:cNvContentPartPr/>
              <p14:nvPr/>
            </p14:nvContentPartPr>
            <p14:xfrm>
              <a:off x="12187075" y="179672"/>
              <a:ext cx="20410" cy="2041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5E7D39F3-E520-CFCB-2DFC-488677811BC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676825" y="-330578"/>
                <a:ext cx="1020500" cy="10205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CAFFB1FF-D4CB-3245-9AAD-EB47D03FF8E5}"/>
                  </a:ext>
                </a:extLst>
              </p14:cNvPr>
              <p14:cNvContentPartPr/>
              <p14:nvPr/>
            </p14:nvContentPartPr>
            <p14:xfrm>
              <a:off x="-1335067" y="6241068"/>
              <a:ext cx="20410" cy="2041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CAFFB1FF-D4CB-3245-9AAD-EB47D03FF8E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845317" y="5730818"/>
                <a:ext cx="1020500" cy="10205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86277382-6E1A-CB24-070C-9B2E3E27AFBA}"/>
              </a:ext>
            </a:extLst>
          </p:cNvPr>
          <p:cNvSpPr/>
          <p:nvPr/>
        </p:nvSpPr>
        <p:spPr>
          <a:xfrm>
            <a:off x="1" y="593008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>
                <a:solidFill>
                  <a:srgbClr val="000000"/>
                </a:solidFill>
              </a:rPr>
              <a:t>بند (44) </a:t>
            </a:r>
            <a:r>
              <a:rPr lang="ar-EG" sz="2400">
                <a:solidFill>
                  <a:srgbClr val="000000"/>
                </a:solidFill>
              </a:rPr>
              <a:t>: </a:t>
            </a:r>
            <a:r>
              <a:rPr lang="ar-SA" sz="2400" b="1">
                <a:solidFill>
                  <a:srgbClr val="000000"/>
                </a:solidFill>
                <a:latin typeface="Times New Roman"/>
              </a:rPr>
              <a:t>الطفل</a:t>
            </a:r>
            <a:r>
              <a:rPr lang="en-GB" sz="2400" b="1">
                <a:solidFill>
                  <a:srgbClr val="000000"/>
                </a:solidFill>
                <a:latin typeface="Times New Roman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</a:rPr>
              <a:t>يعبر</a:t>
            </a:r>
            <a:r>
              <a:rPr lang="en-GB" sz="2400" b="1">
                <a:solidFill>
                  <a:srgbClr val="000000"/>
                </a:solidFill>
                <a:latin typeface="Times New Roman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</a:rPr>
              <a:t>عن</a:t>
            </a:r>
            <a:r>
              <a:rPr lang="en-GB" sz="2400" b="1">
                <a:solidFill>
                  <a:srgbClr val="000000"/>
                </a:solidFill>
                <a:latin typeface="Times New Roman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</a:rPr>
              <a:t>الصفات</a:t>
            </a:r>
            <a:r>
              <a:rPr lang="en-GB" sz="2400" b="1">
                <a:solidFill>
                  <a:srgbClr val="000000"/>
                </a:solidFill>
                <a:latin typeface="Times New Roman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</a:rPr>
              <a:t>المتنوعة (طويل/</a:t>
            </a:r>
            <a:r>
              <a:rPr lang="en-GB" sz="2400" b="1">
                <a:solidFill>
                  <a:srgbClr val="000000"/>
                </a:solidFill>
                <a:latin typeface="Times New Roman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</a:rPr>
              <a:t>قصير)</a:t>
            </a:r>
            <a:endParaRPr lang="en-GB" sz="2400" b="1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6" name="Picture 5" descr="A cartoon of a child walking a dog&#10;&#10;Description automatically generated">
            <a:extLst>
              <a:ext uri="{FF2B5EF4-FFF2-40B4-BE49-F238E27FC236}">
                <a16:creationId xmlns:a16="http://schemas.microsoft.com/office/drawing/2014/main" id="{611D6844-07E9-4FE0-5CF7-5596C87ACA6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4771" b="18031"/>
          <a:stretch/>
        </p:blipFill>
        <p:spPr>
          <a:xfrm>
            <a:off x="805561" y="2994143"/>
            <a:ext cx="3712881" cy="2747031"/>
          </a:xfrm>
          <a:prstGeom prst="rect">
            <a:avLst/>
          </a:prstGeom>
        </p:spPr>
      </p:pic>
      <p:pic>
        <p:nvPicPr>
          <p:cNvPr id="10" name="Picture 9" descr="A cartoon of a child walking a dog&#10;&#10;Description automatically generated">
            <a:extLst>
              <a:ext uri="{FF2B5EF4-FFF2-40B4-BE49-F238E27FC236}">
                <a16:creationId xmlns:a16="http://schemas.microsoft.com/office/drawing/2014/main" id="{58DC8002-D9E2-7989-26D4-FE78AA3A073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377" t="4698" r="56396" b="24603"/>
          <a:stretch/>
        </p:blipFill>
        <p:spPr>
          <a:xfrm>
            <a:off x="1356944" y="-128057"/>
            <a:ext cx="1527336" cy="2773351"/>
          </a:xfrm>
          <a:prstGeom prst="rect">
            <a:avLst/>
          </a:prstGeom>
        </p:spPr>
      </p:pic>
      <p:pic>
        <p:nvPicPr>
          <p:cNvPr id="12" name="Picture 11" descr="A cartoon of a child walking a dog&#10;&#10;Description automatically generated">
            <a:extLst>
              <a:ext uri="{FF2B5EF4-FFF2-40B4-BE49-F238E27FC236}">
                <a16:creationId xmlns:a16="http://schemas.microsoft.com/office/drawing/2014/main" id="{446B353A-D90D-1C9B-D69A-D212F315724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2151" t="42154" r="-4239" b="18528"/>
          <a:stretch/>
        </p:blipFill>
        <p:spPr>
          <a:xfrm>
            <a:off x="6064567" y="1900968"/>
            <a:ext cx="2281636" cy="154484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42A985D4-06CA-5304-33B4-5FD8C8420C7D}"/>
                  </a:ext>
                </a:extLst>
              </p14:cNvPr>
              <p14:cNvContentPartPr/>
              <p14:nvPr/>
            </p14:nvContentPartPr>
            <p14:xfrm>
              <a:off x="2102331" y="3888151"/>
              <a:ext cx="20410" cy="2041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42A985D4-06CA-5304-33B4-5FD8C8420C7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-2147483648"/>
                <a:ext cx="360" cy="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F05BE3B5-5E6A-4BC9-714E-319D645E8DFE}"/>
                  </a:ext>
                </a:extLst>
              </p14:cNvPr>
              <p14:cNvContentPartPr/>
              <p14:nvPr/>
            </p14:nvContentPartPr>
            <p14:xfrm>
              <a:off x="2735916" y="1984771"/>
              <a:ext cx="3374256" cy="603826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F05BE3B5-5E6A-4BC9-714E-319D645E8DF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717916" y="1966768"/>
                <a:ext cx="3409896" cy="63947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DFF1709-DB67-D526-AFC0-F6E8D0EC4CA0}"/>
                  </a:ext>
                </a:extLst>
              </p14:cNvPr>
              <p14:cNvContentPartPr/>
              <p14:nvPr/>
            </p14:nvContentPartPr>
            <p14:xfrm>
              <a:off x="-4606990" y="3880864"/>
              <a:ext cx="19050" cy="1905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DFF1709-DB67-D526-AFC0-F6E8D0EC4CA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-2147483648" y="0"/>
                <a:ext cx="0" cy="36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21CDB49C-A157-E413-8351-58E52C92DE70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>
                <a:solidFill>
                  <a:srgbClr val="000000"/>
                </a:solidFill>
              </a:rPr>
              <a:t>٢٨</a:t>
            </a:r>
          </a:p>
        </p:txBody>
      </p:sp>
    </p:spTree>
    <p:extLst>
      <p:ext uri="{BB962C8B-B14F-4D97-AF65-F5344CB8AC3E}">
        <p14:creationId xmlns:p14="http://schemas.microsoft.com/office/powerpoint/2010/main" val="148028762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artoon of a baby elephant&#10;&#10;AI-generated content may be incorrect.">
            <a:extLst>
              <a:ext uri="{FF2B5EF4-FFF2-40B4-BE49-F238E27FC236}">
                <a16:creationId xmlns:a16="http://schemas.microsoft.com/office/drawing/2014/main" id="{6399DB9D-C20D-2EBB-66E8-471A2C7ECB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267" y="3114882"/>
            <a:ext cx="2447028" cy="2352676"/>
          </a:xfrm>
          <a:prstGeom prst="rect">
            <a:avLst/>
          </a:prstGeom>
        </p:spPr>
      </p:pic>
      <p:pic>
        <p:nvPicPr>
          <p:cNvPr id="12" name="Picture 11" descr="A cartoon of a plane&#10;&#10;Description automatically generated">
            <a:extLst>
              <a:ext uri="{FF2B5EF4-FFF2-40B4-BE49-F238E27FC236}">
                <a16:creationId xmlns:a16="http://schemas.microsoft.com/office/drawing/2014/main" id="{5BB9C198-939D-E8E0-6B93-289BF89AB2C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6494" r="-6250" b="9091"/>
          <a:stretch/>
        </p:blipFill>
        <p:spPr>
          <a:xfrm>
            <a:off x="5389089" y="534907"/>
            <a:ext cx="2441686" cy="2164499"/>
          </a:xfrm>
          <a:prstGeom prst="rect">
            <a:avLst/>
          </a:prstGeom>
        </p:spPr>
      </p:pic>
      <p:pic>
        <p:nvPicPr>
          <p:cNvPr id="13" name="Picture 12" descr="A cartoon of a plane&#10;&#10;Description automatically generated">
            <a:extLst>
              <a:ext uri="{FF2B5EF4-FFF2-40B4-BE49-F238E27FC236}">
                <a16:creationId xmlns:a16="http://schemas.microsoft.com/office/drawing/2014/main" id="{4FD2E8EE-0C8C-FEE8-6FD3-64D123741D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255" r="-258" b="7843"/>
          <a:stretch/>
        </p:blipFill>
        <p:spPr>
          <a:xfrm>
            <a:off x="663991" y="539742"/>
            <a:ext cx="1636567" cy="1357047"/>
          </a:xfrm>
          <a:prstGeom prst="rect">
            <a:avLst/>
          </a:prstGeom>
        </p:spPr>
      </p:pic>
      <p:pic>
        <p:nvPicPr>
          <p:cNvPr id="14" name="Picture 13" descr="A cartoon of a plane&#10;&#10;Description automatically generated">
            <a:extLst>
              <a:ext uri="{FF2B5EF4-FFF2-40B4-BE49-F238E27FC236}">
                <a16:creationId xmlns:a16="http://schemas.microsoft.com/office/drawing/2014/main" id="{990322DB-DC0F-EDBA-DEAD-53977588A1E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7477" r="-885" b="7843"/>
          <a:stretch/>
        </p:blipFill>
        <p:spPr>
          <a:xfrm>
            <a:off x="2310536" y="1215477"/>
            <a:ext cx="1764367" cy="135704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4F98B67-BF25-1309-56DC-739431B5892F}"/>
              </a:ext>
            </a:extLst>
          </p:cNvPr>
          <p:cNvSpPr/>
          <p:nvPr/>
        </p:nvSpPr>
        <p:spPr>
          <a:xfrm flipH="1">
            <a:off x="261275" y="289879"/>
            <a:ext cx="8597406" cy="5631406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0018B9-E914-A942-9152-30309686880B}"/>
              </a:ext>
            </a:extLst>
          </p:cNvPr>
          <p:cNvSpPr/>
          <p:nvPr/>
        </p:nvSpPr>
        <p:spPr>
          <a:xfrm>
            <a:off x="1" y="5930087"/>
            <a:ext cx="9144000" cy="55630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 baseline="0">
                <a:solidFill>
                  <a:srgbClr val="000000"/>
                </a:solidFill>
                <a:cs typeface="+mj-cs"/>
              </a:rPr>
              <a:t>بند </a:t>
            </a:r>
            <a:r>
              <a:rPr lang="ar-EG" sz="2400" b="1" u="sng">
                <a:solidFill>
                  <a:srgbClr val="000000"/>
                </a:solidFill>
                <a:cs typeface="+mj-cs"/>
              </a:rPr>
              <a:t>(46) مثال </a:t>
            </a:r>
            <a:r>
              <a:rPr lang="ar-EG" sz="2400" baseline="0">
                <a:solidFill>
                  <a:srgbClr val="000000"/>
                </a:solidFill>
                <a:cs typeface="+mj-cs"/>
              </a:rPr>
              <a:t>:</a:t>
            </a:r>
            <a:r>
              <a:rPr lang="ar-EG" sz="2400" b="1">
                <a:solidFill>
                  <a:srgbClr val="000000"/>
                </a:solidFill>
                <a:latin typeface="Calibri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الطفل يستطيع التعبير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عن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المثنى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D5FDE4-18EA-05BE-5A46-C639B0424ADC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>
                <a:solidFill>
                  <a:schemeClr val="tx1"/>
                </a:solidFill>
              </a:rPr>
              <a:t>٢٩</a:t>
            </a:r>
          </a:p>
        </p:txBody>
      </p:sp>
      <p:pic>
        <p:nvPicPr>
          <p:cNvPr id="2" name="Picture 1" descr="A cartoon of a baby elephant&#10;&#10;AI-generated content may be incorrect.">
            <a:extLst>
              <a:ext uri="{FF2B5EF4-FFF2-40B4-BE49-F238E27FC236}">
                <a16:creationId xmlns:a16="http://schemas.microsoft.com/office/drawing/2014/main" id="{7D48F173-F774-E0D4-E0F3-5741AB5FE3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6419" y="3244280"/>
            <a:ext cx="2748952" cy="2553959"/>
          </a:xfrm>
          <a:prstGeom prst="rect">
            <a:avLst/>
          </a:prstGeom>
        </p:spPr>
      </p:pic>
      <p:pic>
        <p:nvPicPr>
          <p:cNvPr id="7" name="Picture 6" descr="A cartoon of a baby elephant&#10;&#10;AI-generated content may be incorrect.">
            <a:extLst>
              <a:ext uri="{FF2B5EF4-FFF2-40B4-BE49-F238E27FC236}">
                <a16:creationId xmlns:a16="http://schemas.microsoft.com/office/drawing/2014/main" id="{CDFDDFB7-BE2D-F461-732D-BFA667BD48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0909" y="3445562"/>
            <a:ext cx="2447028" cy="2352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5029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ed sports car with black rims&#10;&#10;Description automatically generated">
            <a:extLst>
              <a:ext uri="{FF2B5EF4-FFF2-40B4-BE49-F238E27FC236}">
                <a16:creationId xmlns:a16="http://schemas.microsoft.com/office/drawing/2014/main" id="{C12DF24A-6665-A6A6-1BA7-8AAC7996AB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6463"/>
          <a:stretch/>
        </p:blipFill>
        <p:spPr>
          <a:xfrm>
            <a:off x="5259284" y="4453399"/>
            <a:ext cx="2839752" cy="1201866"/>
          </a:xfrm>
          <a:prstGeom prst="rect">
            <a:avLst/>
          </a:prstGeom>
        </p:spPr>
      </p:pic>
      <p:pic>
        <p:nvPicPr>
          <p:cNvPr id="3" name="Picture 2" descr="A cartoon of a pigeon&#10;&#10;Description automatically generated">
            <a:extLst>
              <a:ext uri="{FF2B5EF4-FFF2-40B4-BE49-F238E27FC236}">
                <a16:creationId xmlns:a16="http://schemas.microsoft.com/office/drawing/2014/main" id="{55677938-37CE-9118-3751-5D57A087C8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9319"/>
          <a:stretch/>
        </p:blipFill>
        <p:spPr>
          <a:xfrm>
            <a:off x="5817047" y="643191"/>
            <a:ext cx="1661256" cy="1205015"/>
          </a:xfrm>
          <a:prstGeom prst="rect">
            <a:avLst/>
          </a:prstGeom>
        </p:spPr>
      </p:pic>
      <p:pic>
        <p:nvPicPr>
          <p:cNvPr id="4" name="Picture 3" descr="A cartoon of a pigeon&#10;&#10;Description automatically generated">
            <a:extLst>
              <a:ext uri="{FF2B5EF4-FFF2-40B4-BE49-F238E27FC236}">
                <a16:creationId xmlns:a16="http://schemas.microsoft.com/office/drawing/2014/main" id="{E0ABCCFA-DFB4-95EB-E777-B486B292E5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9319"/>
          <a:stretch/>
        </p:blipFill>
        <p:spPr>
          <a:xfrm>
            <a:off x="648699" y="487005"/>
            <a:ext cx="1235293" cy="992033"/>
          </a:xfrm>
          <a:prstGeom prst="rect">
            <a:avLst/>
          </a:prstGeom>
        </p:spPr>
      </p:pic>
      <p:pic>
        <p:nvPicPr>
          <p:cNvPr id="5" name="Picture 4" descr="A cartoon of a pigeon&#10;&#10;Description automatically generated">
            <a:extLst>
              <a:ext uri="{FF2B5EF4-FFF2-40B4-BE49-F238E27FC236}">
                <a16:creationId xmlns:a16="http://schemas.microsoft.com/office/drawing/2014/main" id="{8B28C67A-55EE-D38D-CC47-3C3BD46CD3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9319"/>
          <a:stretch/>
        </p:blipFill>
        <p:spPr>
          <a:xfrm>
            <a:off x="2011779" y="1040756"/>
            <a:ext cx="1235293" cy="992033"/>
          </a:xfrm>
          <a:prstGeom prst="rect">
            <a:avLst/>
          </a:prstGeom>
        </p:spPr>
      </p:pic>
      <p:pic>
        <p:nvPicPr>
          <p:cNvPr id="6" name="Picture 5" descr="A red sports car with black rims&#10;&#10;Description automatically generated">
            <a:extLst>
              <a:ext uri="{FF2B5EF4-FFF2-40B4-BE49-F238E27FC236}">
                <a16:creationId xmlns:a16="http://schemas.microsoft.com/office/drawing/2014/main" id="{4C92838B-E4D3-F83A-0840-91799016CA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6463"/>
          <a:stretch/>
        </p:blipFill>
        <p:spPr>
          <a:xfrm>
            <a:off x="2135558" y="5035546"/>
            <a:ext cx="1817442" cy="875295"/>
          </a:xfrm>
          <a:prstGeom prst="rect">
            <a:avLst/>
          </a:prstGeom>
        </p:spPr>
      </p:pic>
      <p:pic>
        <p:nvPicPr>
          <p:cNvPr id="7" name="Picture 6" descr="A red sports car with black rims&#10;&#10;Description automatically generated">
            <a:extLst>
              <a:ext uri="{FF2B5EF4-FFF2-40B4-BE49-F238E27FC236}">
                <a16:creationId xmlns:a16="http://schemas.microsoft.com/office/drawing/2014/main" id="{04C3CA2A-40AF-597D-5B29-2E73F75F909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6463"/>
          <a:stretch/>
        </p:blipFill>
        <p:spPr>
          <a:xfrm>
            <a:off x="346514" y="4439198"/>
            <a:ext cx="1817442" cy="875295"/>
          </a:xfrm>
          <a:prstGeom prst="rect">
            <a:avLst/>
          </a:prstGeom>
        </p:spPr>
      </p:pic>
      <p:pic>
        <p:nvPicPr>
          <p:cNvPr id="8" name="Picture 7" descr="A dog sitting and pointing&#10;&#10;Description automatically generated">
            <a:extLst>
              <a:ext uri="{FF2B5EF4-FFF2-40B4-BE49-F238E27FC236}">
                <a16:creationId xmlns:a16="http://schemas.microsoft.com/office/drawing/2014/main" id="{8BE689A9-FA34-A9A8-4D52-F52AC4FAA97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22" b="8540"/>
          <a:stretch/>
        </p:blipFill>
        <p:spPr>
          <a:xfrm>
            <a:off x="5575836" y="2280156"/>
            <a:ext cx="2017410" cy="1732976"/>
          </a:xfrm>
          <a:prstGeom prst="rect">
            <a:avLst/>
          </a:prstGeom>
        </p:spPr>
      </p:pic>
      <p:pic>
        <p:nvPicPr>
          <p:cNvPr id="9" name="Picture 8" descr="A dog sitting and pointing&#10;&#10;Description automatically generated">
            <a:extLst>
              <a:ext uri="{FF2B5EF4-FFF2-40B4-BE49-F238E27FC236}">
                <a16:creationId xmlns:a16="http://schemas.microsoft.com/office/drawing/2014/main" id="{366F6C9A-AA6C-024E-2F77-102D2E4D4D3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22" b="8540"/>
          <a:stretch/>
        </p:blipFill>
        <p:spPr>
          <a:xfrm>
            <a:off x="577872" y="2280155"/>
            <a:ext cx="1222281" cy="1136628"/>
          </a:xfrm>
          <a:prstGeom prst="rect">
            <a:avLst/>
          </a:prstGeom>
        </p:spPr>
      </p:pic>
      <p:pic>
        <p:nvPicPr>
          <p:cNvPr id="10" name="Picture 9" descr="A dog sitting and pointing&#10;&#10;Description automatically generated">
            <a:extLst>
              <a:ext uri="{FF2B5EF4-FFF2-40B4-BE49-F238E27FC236}">
                <a16:creationId xmlns:a16="http://schemas.microsoft.com/office/drawing/2014/main" id="{0CF16302-4328-946E-183F-A55718A8247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22" b="8540"/>
          <a:stretch/>
        </p:blipFill>
        <p:spPr>
          <a:xfrm>
            <a:off x="1955151" y="2890701"/>
            <a:ext cx="1222281" cy="113662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65494F8-497E-7EEF-D970-3FAB914D7438}"/>
              </a:ext>
            </a:extLst>
          </p:cNvPr>
          <p:cNvSpPr/>
          <p:nvPr/>
        </p:nvSpPr>
        <p:spPr>
          <a:xfrm>
            <a:off x="1" y="5941792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ar-EG" sz="2400" b="1" u="sng" baseline="0">
                <a:solidFill>
                  <a:srgbClr val="000000"/>
                </a:solidFill>
                <a:cs typeface="Times New Roman"/>
              </a:rPr>
              <a:t>بند </a:t>
            </a:r>
            <a:r>
              <a:rPr lang="ar-EG" sz="2400" b="1" u="sng">
                <a:solidFill>
                  <a:srgbClr val="000000"/>
                </a:solidFill>
                <a:cs typeface="Times New Roman"/>
              </a:rPr>
              <a:t>(46) </a:t>
            </a:r>
            <a:r>
              <a:rPr lang="ar-EG" sz="2400" baseline="0">
                <a:solidFill>
                  <a:srgbClr val="000000"/>
                </a:solidFill>
                <a:cs typeface="Times New Roman"/>
              </a:rPr>
              <a:t>:</a:t>
            </a:r>
            <a:r>
              <a:rPr lang="ar-EG" sz="2400">
                <a:solidFill>
                  <a:srgbClr val="000000"/>
                </a:solidFill>
                <a:latin typeface="Calibri"/>
                <a:cs typeface="Times New Roman"/>
              </a:rPr>
              <a:t> </a:t>
            </a:r>
            <a:r>
              <a:rPr lang="ar-EG" sz="2400" b="1">
                <a:solidFill>
                  <a:srgbClr val="000000"/>
                </a:solidFill>
                <a:latin typeface="Simplified Arabic"/>
                <a:cs typeface="Times New Roman"/>
              </a:rPr>
              <a:t>الطفل يستطيع التعبير عن المثنى</a:t>
            </a:r>
            <a:endParaRPr lang="ar-EG" sz="2400">
              <a:solidFill>
                <a:srgbClr val="000000"/>
              </a:solidFill>
              <a:latin typeface="Simplified Arabic"/>
              <a:cs typeface="Times New Roman"/>
            </a:endParaRPr>
          </a:p>
        </p:txBody>
      </p:sp>
      <p:sp>
        <p:nvSpPr>
          <p:cNvPr id="14" name="TextBox 20">
            <a:extLst>
              <a:ext uri="{FF2B5EF4-FFF2-40B4-BE49-F238E27FC236}">
                <a16:creationId xmlns:a16="http://schemas.microsoft.com/office/drawing/2014/main" id="{9EC0504F-719C-E3C0-9621-3D7A69A8E02C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ctr"/>
            <a:r>
              <a:rPr lang="en-GB" sz="2800">
                <a:solidFill>
                  <a:schemeClr val="tx1"/>
                </a:solidFill>
              </a:rPr>
              <a:t>٣٠</a:t>
            </a:r>
          </a:p>
        </p:txBody>
      </p:sp>
    </p:spTree>
    <p:extLst>
      <p:ext uri="{BB962C8B-B14F-4D97-AF65-F5344CB8AC3E}">
        <p14:creationId xmlns:p14="http://schemas.microsoft.com/office/powerpoint/2010/main" val="257065288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A group of glasses with liquid&#10;&#10;Description automatically generated">
            <a:extLst>
              <a:ext uri="{FF2B5EF4-FFF2-40B4-BE49-F238E27FC236}">
                <a16:creationId xmlns:a16="http://schemas.microsoft.com/office/drawing/2014/main" id="{8DC81731-ADAA-46E3-1FF8-D5B22F9C7D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957" t="46489" r="48913" b="9617"/>
          <a:stretch/>
        </p:blipFill>
        <p:spPr>
          <a:xfrm>
            <a:off x="417881" y="3599575"/>
            <a:ext cx="2069834" cy="25276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4E72370-8796-47CD-B0CA-175A9634B7CF}"/>
              </a:ext>
            </a:extLst>
          </p:cNvPr>
          <p:cNvSpPr txBox="1"/>
          <p:nvPr/>
        </p:nvSpPr>
        <p:spPr>
          <a:xfrm>
            <a:off x="219928" y="215008"/>
            <a:ext cx="8694587" cy="6026312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GB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E240F4B-56C8-55B9-430B-7AE5FFE00252}"/>
              </a:ext>
            </a:extLst>
          </p:cNvPr>
          <p:cNvCxnSpPr/>
          <p:nvPr/>
        </p:nvCxnSpPr>
        <p:spPr>
          <a:xfrm>
            <a:off x="4585450" y="224926"/>
            <a:ext cx="18432" cy="5696681"/>
          </a:xfrm>
          <a:prstGeom prst="straightConnector1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9" name="Picture 8" descr="A pencil with a black tip&#10;&#10;Description automatically generated">
            <a:extLst>
              <a:ext uri="{FF2B5EF4-FFF2-40B4-BE49-F238E27FC236}">
                <a16:creationId xmlns:a16="http://schemas.microsoft.com/office/drawing/2014/main" id="{A9EBBB51-E8F2-0FDA-2FA5-3B8062F2E0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5949213" y="3254278"/>
            <a:ext cx="2581046" cy="2279937"/>
          </a:xfrm>
          <a:prstGeom prst="rect">
            <a:avLst/>
          </a:prstGeom>
        </p:spPr>
      </p:pic>
      <p:pic>
        <p:nvPicPr>
          <p:cNvPr id="10" name="Picture 9" descr="A red pencil with a black background&#10;&#10;Description automatically generated">
            <a:extLst>
              <a:ext uri="{FF2B5EF4-FFF2-40B4-BE49-F238E27FC236}">
                <a16:creationId xmlns:a16="http://schemas.microsoft.com/office/drawing/2014/main" id="{B91B993B-A764-78AC-88AB-46068A9226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980000" flipH="1">
            <a:off x="4815716" y="3256097"/>
            <a:ext cx="2359626" cy="2649203"/>
          </a:xfrm>
          <a:prstGeom prst="rect">
            <a:avLst/>
          </a:prstGeom>
        </p:spPr>
      </p:pic>
      <p:pic>
        <p:nvPicPr>
          <p:cNvPr id="15" name="Picture 14" descr="A cartoon airplane with red and yellow propellers&#10;&#10;Description automatically generated">
            <a:extLst>
              <a:ext uri="{FF2B5EF4-FFF2-40B4-BE49-F238E27FC236}">
                <a16:creationId xmlns:a16="http://schemas.microsoft.com/office/drawing/2014/main" id="{14C99DC7-EEB2-68D6-FADF-35CC98E2A1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2617" y="1090809"/>
            <a:ext cx="2087218" cy="1380878"/>
          </a:xfrm>
          <a:prstGeom prst="rect">
            <a:avLst/>
          </a:prstGeom>
        </p:spPr>
      </p:pic>
      <p:pic>
        <p:nvPicPr>
          <p:cNvPr id="17" name="Picture 16" descr="A cartoon bird flying with wings&#10;&#10;Description automatically generated">
            <a:extLst>
              <a:ext uri="{FF2B5EF4-FFF2-40B4-BE49-F238E27FC236}">
                <a16:creationId xmlns:a16="http://schemas.microsoft.com/office/drawing/2014/main" id="{279C8533-CF5B-B60B-A640-B6F8D6F9E8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8622" y="881284"/>
            <a:ext cx="1893793" cy="1642607"/>
          </a:xfrm>
          <a:prstGeom prst="rect">
            <a:avLst/>
          </a:prstGeom>
        </p:spPr>
      </p:pic>
      <p:pic>
        <p:nvPicPr>
          <p:cNvPr id="23" name="Picture 22" descr="A group of glasses with different colored drinks&#10;&#10;Description automatically generated">
            <a:extLst>
              <a:ext uri="{FF2B5EF4-FFF2-40B4-BE49-F238E27FC236}">
                <a16:creationId xmlns:a16="http://schemas.microsoft.com/office/drawing/2014/main" id="{6F508C14-1968-AB4B-10E1-716C5FE3339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891" t="4721" r="72383" b="19313"/>
          <a:stretch/>
        </p:blipFill>
        <p:spPr>
          <a:xfrm>
            <a:off x="2285607" y="3258707"/>
            <a:ext cx="1724363" cy="2546350"/>
          </a:xfrm>
          <a:prstGeom prst="rect">
            <a:avLst/>
          </a:prstGeom>
        </p:spPr>
      </p:pic>
      <p:pic>
        <p:nvPicPr>
          <p:cNvPr id="24" name="Picture 23" descr="A plate with a fork and spoon&#10;&#10;Description automatically generated">
            <a:extLst>
              <a:ext uri="{FF2B5EF4-FFF2-40B4-BE49-F238E27FC236}">
                <a16:creationId xmlns:a16="http://schemas.microsoft.com/office/drawing/2014/main" id="{ECD6A539-3197-BA47-BA85-EB139E7052D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-848" t="1639" r="82899" b="10080"/>
          <a:stretch/>
        </p:blipFill>
        <p:spPr>
          <a:xfrm rot="5400000">
            <a:off x="6336833" y="-317737"/>
            <a:ext cx="866348" cy="3363359"/>
          </a:xfrm>
          <a:prstGeom prst="rect">
            <a:avLst/>
          </a:prstGeom>
        </p:spPr>
      </p:pic>
      <p:pic>
        <p:nvPicPr>
          <p:cNvPr id="25" name="Picture 24" descr="A plate with a fork and spoon&#10;&#10;Description automatically generated">
            <a:extLst>
              <a:ext uri="{FF2B5EF4-FFF2-40B4-BE49-F238E27FC236}">
                <a16:creationId xmlns:a16="http://schemas.microsoft.com/office/drawing/2014/main" id="{962D2DB2-34CA-FDEF-0078-3BB4660DAC3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81081" t="-735" r="601" b="4779"/>
          <a:stretch/>
        </p:blipFill>
        <p:spPr>
          <a:xfrm rot="5400000">
            <a:off x="6279834" y="372495"/>
            <a:ext cx="879098" cy="3748625"/>
          </a:xfrm>
          <a:prstGeom prst="rect">
            <a:avLst/>
          </a:prstGeom>
        </p:spPr>
      </p:pic>
      <p:sp>
        <p:nvSpPr>
          <p:cNvPr id="5" name="TextBox 20">
            <a:extLst>
              <a:ext uri="{FF2B5EF4-FFF2-40B4-BE49-F238E27FC236}">
                <a16:creationId xmlns:a16="http://schemas.microsoft.com/office/drawing/2014/main" id="{F3E5A119-900D-4069-9581-F66BB8FADE3A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ctr"/>
            <a:r>
              <a:rPr lang="en-GB" sz="2800">
                <a:solidFill>
                  <a:srgbClr val="000000"/>
                </a:solidFill>
              </a:rPr>
              <a:t>٣١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5586770-4C22-C0A1-64EA-B81E2FB0F06E}"/>
              </a:ext>
            </a:extLst>
          </p:cNvPr>
          <p:cNvCxnSpPr>
            <a:cxnSpLocks/>
          </p:cNvCxnSpPr>
          <p:nvPr/>
        </p:nvCxnSpPr>
        <p:spPr>
          <a:xfrm flipH="1">
            <a:off x="226427" y="3136721"/>
            <a:ext cx="8699602" cy="31380"/>
          </a:xfrm>
          <a:prstGeom prst="straightConnector1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4A553A86-A07E-8F7D-B3B7-ED64A514E3A0}"/>
              </a:ext>
            </a:extLst>
          </p:cNvPr>
          <p:cNvSpPr/>
          <p:nvPr/>
        </p:nvSpPr>
        <p:spPr>
          <a:xfrm>
            <a:off x="1" y="5927951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>
                <a:solidFill>
                  <a:srgbClr val="000000"/>
                </a:solidFill>
                <a:cs typeface="+mj-cs"/>
              </a:rPr>
              <a:t>بند (47) </a:t>
            </a:r>
            <a:r>
              <a:rPr lang="ar-EG" sz="2400" b="1">
                <a:solidFill>
                  <a:srgbClr val="000000"/>
                </a:solidFill>
                <a:cs typeface="+mj-cs"/>
              </a:rPr>
              <a:t>:</a:t>
            </a:r>
            <a:r>
              <a:rPr lang="ar-EG" sz="2400" b="1">
                <a:solidFill>
                  <a:srgbClr val="000000"/>
                </a:solidFill>
                <a:latin typeface="Calibri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الطفل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يستطيع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وصف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المتشابهات</a:t>
            </a:r>
            <a:endParaRPr lang="ar-EG" sz="2400" b="1">
              <a:solidFill>
                <a:srgbClr val="000000"/>
              </a:solidFill>
              <a:latin typeface="Simplified Arabic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4445028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41C989E-0DBB-FAB4-6978-E82ABC4E93BF}"/>
              </a:ext>
            </a:extLst>
          </p:cNvPr>
          <p:cNvCxnSpPr/>
          <p:nvPr/>
        </p:nvCxnSpPr>
        <p:spPr>
          <a:xfrm>
            <a:off x="4585450" y="239303"/>
            <a:ext cx="18432" cy="5696681"/>
          </a:xfrm>
          <a:prstGeom prst="straightConnector1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5" name="TextBox 20">
            <a:extLst>
              <a:ext uri="{FF2B5EF4-FFF2-40B4-BE49-F238E27FC236}">
                <a16:creationId xmlns:a16="http://schemas.microsoft.com/office/drawing/2014/main" id="{F3E5A119-900D-4069-9581-F66BB8FADE3A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ctr"/>
            <a:r>
              <a:rPr lang="en-GB" sz="2800">
                <a:solidFill>
                  <a:schemeClr val="tx1"/>
                </a:solidFill>
              </a:rPr>
              <a:t>٣٢</a:t>
            </a:r>
          </a:p>
        </p:txBody>
      </p:sp>
      <p:pic>
        <p:nvPicPr>
          <p:cNvPr id="2" name="Picture 1" descr="A sun and moon in the sky&#10;&#10;Description automatically generated">
            <a:extLst>
              <a:ext uri="{FF2B5EF4-FFF2-40B4-BE49-F238E27FC236}">
                <a16:creationId xmlns:a16="http://schemas.microsoft.com/office/drawing/2014/main" id="{EEF1A188-5634-B0E7-F247-881867519A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217" r="50367" b="31962"/>
          <a:stretch/>
        </p:blipFill>
        <p:spPr>
          <a:xfrm>
            <a:off x="414319" y="1546526"/>
            <a:ext cx="3876617" cy="3062057"/>
          </a:xfrm>
          <a:prstGeom prst="rect">
            <a:avLst/>
          </a:prstGeom>
        </p:spPr>
      </p:pic>
      <p:pic>
        <p:nvPicPr>
          <p:cNvPr id="6" name="Picture 5" descr="A sun and moon in the sky&#10;&#10;Description automatically generated">
            <a:extLst>
              <a:ext uri="{FF2B5EF4-FFF2-40B4-BE49-F238E27FC236}">
                <a16:creationId xmlns:a16="http://schemas.microsoft.com/office/drawing/2014/main" id="{F3EB4144-0276-04E6-656F-9958CADB6A2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9525" t="-910" r="-300" b="32374"/>
          <a:stretch/>
        </p:blipFill>
        <p:spPr>
          <a:xfrm>
            <a:off x="4738790" y="1544302"/>
            <a:ext cx="3965813" cy="307465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A553A86-A07E-8F7D-B3B7-ED64A514E3A0}"/>
              </a:ext>
            </a:extLst>
          </p:cNvPr>
          <p:cNvSpPr/>
          <p:nvPr/>
        </p:nvSpPr>
        <p:spPr>
          <a:xfrm>
            <a:off x="1" y="5921386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>
                <a:solidFill>
                  <a:srgbClr val="000000"/>
                </a:solidFill>
                <a:cs typeface="+mj-cs"/>
              </a:rPr>
              <a:t>بند (47) </a:t>
            </a:r>
            <a:r>
              <a:rPr lang="ar-EG" sz="2400" b="1">
                <a:solidFill>
                  <a:srgbClr val="000000"/>
                </a:solidFill>
                <a:cs typeface="+mj-cs"/>
              </a:rPr>
              <a:t>: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الطفل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يستطيع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وصف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المتشابهات</a:t>
            </a:r>
            <a:endParaRPr lang="ar-EG" sz="2400" b="1">
              <a:solidFill>
                <a:srgbClr val="000000"/>
              </a:solidFill>
              <a:latin typeface="Simplified Arabic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CCC4BE-5B98-3100-02FC-DE31E9E66A1B}"/>
              </a:ext>
            </a:extLst>
          </p:cNvPr>
          <p:cNvSpPr txBox="1"/>
          <p:nvPr/>
        </p:nvSpPr>
        <p:spPr>
          <a:xfrm>
            <a:off x="234305" y="258140"/>
            <a:ext cx="8680210" cy="5710011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524393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FCC53B0-AA8E-2796-5C19-18A290142402}"/>
              </a:ext>
            </a:extLst>
          </p:cNvPr>
          <p:cNvSpPr txBox="1"/>
          <p:nvPr/>
        </p:nvSpPr>
        <p:spPr>
          <a:xfrm>
            <a:off x="234305" y="258140"/>
            <a:ext cx="8680210" cy="5710011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GB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E0BCAAA-3657-F251-4D45-B46FB5B4B986}"/>
              </a:ext>
            </a:extLst>
          </p:cNvPr>
          <p:cNvCxnSpPr/>
          <p:nvPr/>
        </p:nvCxnSpPr>
        <p:spPr>
          <a:xfrm>
            <a:off x="4585450" y="233406"/>
            <a:ext cx="18432" cy="5696681"/>
          </a:xfrm>
          <a:prstGeom prst="straightConnector1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3" name="Picture 2" descr="A cartoon of a child with mud on his hands&#10;&#10;Description automatically generated">
            <a:extLst>
              <a:ext uri="{FF2B5EF4-FFF2-40B4-BE49-F238E27FC236}">
                <a16:creationId xmlns:a16="http://schemas.microsoft.com/office/drawing/2014/main" id="{CBA60CDC-2647-F83A-8A36-2C43763CEF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306" y="1469179"/>
            <a:ext cx="2300191" cy="391351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ABDF0D5-750F-23CD-F6EE-A62AB6B5A022}"/>
              </a:ext>
            </a:extLst>
          </p:cNvPr>
          <p:cNvSpPr/>
          <p:nvPr/>
        </p:nvSpPr>
        <p:spPr>
          <a:xfrm>
            <a:off x="1" y="593008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 baseline="0">
                <a:solidFill>
                  <a:srgbClr val="000000"/>
                </a:solidFill>
                <a:cs typeface="Times New Roman"/>
              </a:rPr>
              <a:t>بند </a:t>
            </a:r>
            <a:r>
              <a:rPr lang="ar-EG" sz="2400" b="1" u="sng">
                <a:solidFill>
                  <a:srgbClr val="000000"/>
                </a:solidFill>
                <a:cs typeface="Times New Roman"/>
              </a:rPr>
              <a:t>(</a:t>
            </a:r>
            <a:r>
              <a:rPr lang="ar-SA" sz="2400" b="1" u="sng">
                <a:solidFill>
                  <a:srgbClr val="000000"/>
                </a:solidFill>
                <a:cs typeface="Times New Roman"/>
              </a:rPr>
              <a:t>49</a:t>
            </a:r>
            <a:r>
              <a:rPr lang="ar-EG" sz="2400" b="1" u="sng">
                <a:solidFill>
                  <a:srgbClr val="000000"/>
                </a:solidFill>
                <a:cs typeface="Times New Roman"/>
              </a:rPr>
              <a:t>) </a:t>
            </a:r>
            <a:r>
              <a:rPr lang="ar-EG" sz="2400" b="1" baseline="0">
                <a:solidFill>
                  <a:srgbClr val="000000"/>
                </a:solidFill>
                <a:cs typeface="Times New Roman"/>
              </a:rPr>
              <a:t>:</a:t>
            </a:r>
            <a:r>
              <a:rPr lang="ar-EG" sz="2400" b="1">
                <a:solidFill>
                  <a:srgbClr val="000000"/>
                </a:solidFill>
                <a:latin typeface="Calibri"/>
                <a:cs typeface="Times New Roman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Times New Roman"/>
              </a:rPr>
              <a:t>الطفل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Times New Roman"/>
              </a:rPr>
              <a:t>يجيب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en-GB" sz="2400" b="1" err="1">
                <a:solidFill>
                  <a:srgbClr val="000000"/>
                </a:solidFill>
                <a:latin typeface="Times New Roman"/>
                <a:cs typeface="+mj-cs"/>
              </a:rPr>
              <a:t>على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en-GB" sz="2400" b="1" err="1">
                <a:solidFill>
                  <a:srgbClr val="000000"/>
                </a:solidFill>
                <a:latin typeface="Times New Roman"/>
                <a:cs typeface="+mj-cs"/>
              </a:rPr>
              <a:t>الا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Times New Roman"/>
              </a:rPr>
              <a:t>سئلة الافتراضية</a:t>
            </a:r>
            <a:r>
              <a:rPr lang="ar-EG" sz="2400" b="1">
                <a:solidFill>
                  <a:srgbClr val="000000"/>
                </a:solidFill>
                <a:latin typeface="Simplified Arabic"/>
                <a:ea typeface="Simplified Arabic"/>
                <a:cs typeface="Times New Roman"/>
              </a:rPr>
              <a:t>​</a:t>
            </a:r>
            <a:endParaRPr lang="en-US" sz="2400" b="1">
              <a:solidFill>
                <a:srgbClr val="000000"/>
              </a:solidFill>
              <a:ea typeface="Calibri"/>
              <a:cs typeface="Times New Roman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82C5FB1-4CF4-078A-86B9-0FB27CB3E990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>
                <a:solidFill>
                  <a:schemeClr val="tx1"/>
                </a:solidFill>
              </a:rPr>
              <a:t>٣٣</a:t>
            </a:r>
          </a:p>
        </p:txBody>
      </p:sp>
      <p:pic>
        <p:nvPicPr>
          <p:cNvPr id="8" name="Picture 7" descr="A cartoon of a child holding his stomach&#10;&#10;AI-generated content may be incorrect.">
            <a:extLst>
              <a:ext uri="{FF2B5EF4-FFF2-40B4-BE49-F238E27FC236}">
                <a16:creationId xmlns:a16="http://schemas.microsoft.com/office/drawing/2014/main" id="{A5442557-2F7B-AEFB-5FE5-27B73BF95FC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722" r="10667" b="1667"/>
          <a:stretch/>
        </p:blipFill>
        <p:spPr>
          <a:xfrm>
            <a:off x="4861592" y="1267184"/>
            <a:ext cx="3344452" cy="4251591"/>
          </a:xfrm>
          <a:prstGeom prst="rect">
            <a:avLst/>
          </a:prstGeom>
        </p:spPr>
      </p:pic>
      <p:pic>
        <p:nvPicPr>
          <p:cNvPr id="9" name="Picture 8" descr="A cartoon of a child with his stomach ache&#10;&#10;AI-generated content may be incorrect.">
            <a:extLst>
              <a:ext uri="{FF2B5EF4-FFF2-40B4-BE49-F238E27FC236}">
                <a16:creationId xmlns:a16="http://schemas.microsoft.com/office/drawing/2014/main" id="{C225C000-8350-6397-4D96-3CB01CFA518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1420" t="4193" r="16477" b="77568"/>
          <a:stretch/>
        </p:blipFill>
        <p:spPr>
          <a:xfrm>
            <a:off x="7113396" y="461802"/>
            <a:ext cx="1626354" cy="1250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45463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E0BCAAA-3657-F251-4D45-B46FB5B4B986}"/>
              </a:ext>
            </a:extLst>
          </p:cNvPr>
          <p:cNvCxnSpPr/>
          <p:nvPr/>
        </p:nvCxnSpPr>
        <p:spPr>
          <a:xfrm>
            <a:off x="4585450" y="233406"/>
            <a:ext cx="18432" cy="5696681"/>
          </a:xfrm>
          <a:prstGeom prst="straightConnector1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FCC53B0-AA8E-2796-5C19-18A290142402}"/>
              </a:ext>
            </a:extLst>
          </p:cNvPr>
          <p:cNvSpPr txBox="1"/>
          <p:nvPr/>
        </p:nvSpPr>
        <p:spPr>
          <a:xfrm>
            <a:off x="234305" y="258140"/>
            <a:ext cx="8680210" cy="5710011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25BAC2-AECD-A7E2-80AE-73872E27948A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>
                <a:solidFill>
                  <a:schemeClr val="tx1"/>
                </a:solidFill>
              </a:rPr>
              <a:t>٣٤</a:t>
            </a:r>
          </a:p>
        </p:txBody>
      </p:sp>
      <p:pic>
        <p:nvPicPr>
          <p:cNvPr id="2" name="Picture 1" descr="A cartoon of a child with a thermometer in his mouth&#10;&#10;Description automatically generated">
            <a:extLst>
              <a:ext uri="{FF2B5EF4-FFF2-40B4-BE49-F238E27FC236}">
                <a16:creationId xmlns:a16="http://schemas.microsoft.com/office/drawing/2014/main" id="{E984B9FD-DB31-E18B-0A5A-B040A99CE4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3029" y="1578024"/>
            <a:ext cx="3189116" cy="300729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ABDF0D5-750F-23CD-F6EE-A62AB6B5A022}"/>
              </a:ext>
            </a:extLst>
          </p:cNvPr>
          <p:cNvSpPr/>
          <p:nvPr/>
        </p:nvSpPr>
        <p:spPr>
          <a:xfrm>
            <a:off x="1" y="593008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>
                <a:solidFill>
                  <a:srgbClr val="000000"/>
                </a:solidFill>
                <a:cs typeface="Times New Roman"/>
              </a:rPr>
              <a:t>بند (</a:t>
            </a:r>
            <a:r>
              <a:rPr lang="ar-SA" sz="2400" b="1" u="sng">
                <a:solidFill>
                  <a:srgbClr val="000000"/>
                </a:solidFill>
                <a:cs typeface="Times New Roman"/>
              </a:rPr>
              <a:t>49</a:t>
            </a:r>
            <a:r>
              <a:rPr lang="ar-EG" sz="2400" b="1" u="sng">
                <a:solidFill>
                  <a:srgbClr val="000000"/>
                </a:solidFill>
                <a:cs typeface="Times New Roman"/>
              </a:rPr>
              <a:t>) </a:t>
            </a:r>
            <a:r>
              <a:rPr lang="ar-EG" sz="2400" b="1">
                <a:solidFill>
                  <a:srgbClr val="000000"/>
                </a:solidFill>
                <a:cs typeface="Times New Roman"/>
              </a:rPr>
              <a:t>: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Times New Roman"/>
              </a:rPr>
              <a:t>الطفل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Times New Roman"/>
              </a:rPr>
              <a:t>يجيب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en-GB" sz="2400" b="1" err="1">
                <a:solidFill>
                  <a:srgbClr val="000000"/>
                </a:solidFill>
                <a:latin typeface="Times New Roman"/>
                <a:cs typeface="+mj-cs"/>
              </a:rPr>
              <a:t>على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en-GB" sz="2400" b="1" err="1">
                <a:solidFill>
                  <a:srgbClr val="000000"/>
                </a:solidFill>
                <a:latin typeface="Times New Roman"/>
                <a:cs typeface="+mj-cs"/>
              </a:rPr>
              <a:t>الا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Times New Roman"/>
              </a:rPr>
              <a:t>سئلة الافتراضية</a:t>
            </a:r>
            <a:r>
              <a:rPr lang="ar-EG" sz="2400" b="1">
                <a:solidFill>
                  <a:srgbClr val="000000"/>
                </a:solidFill>
                <a:latin typeface="Simplified Arabic"/>
                <a:ea typeface="Simplified Arabic"/>
                <a:cs typeface="Times New Roman"/>
              </a:rPr>
              <a:t>​</a:t>
            </a:r>
            <a:endParaRPr lang="en-US" sz="2400" b="1">
              <a:solidFill>
                <a:srgbClr val="000000"/>
              </a:solidFill>
              <a:ea typeface="Calibri"/>
              <a:cs typeface="Calibri"/>
            </a:endParaRPr>
          </a:p>
        </p:txBody>
      </p:sp>
      <p:pic>
        <p:nvPicPr>
          <p:cNvPr id="6" name="Picture 5" descr="Cartoon a child standing in front of a house with snow falling&#10;&#10;AI-generated content may be incorrect.">
            <a:extLst>
              <a:ext uri="{FF2B5EF4-FFF2-40B4-BE49-F238E27FC236}">
                <a16:creationId xmlns:a16="http://schemas.microsoft.com/office/drawing/2014/main" id="{78F95FC1-70F4-A293-0B60-84A86A3A31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544" y="1250829"/>
            <a:ext cx="4029215" cy="4083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15585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7D0120F-EC17-DAB7-F47C-614DF5E1A689}"/>
              </a:ext>
            </a:extLst>
          </p:cNvPr>
          <p:cNvCxnSpPr/>
          <p:nvPr/>
        </p:nvCxnSpPr>
        <p:spPr>
          <a:xfrm flipH="1">
            <a:off x="4528650" y="240716"/>
            <a:ext cx="66759" cy="5739275"/>
          </a:xfrm>
          <a:prstGeom prst="straightConnector1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4B8F318-8490-0E09-CD71-3AFFECCF0C1C}"/>
              </a:ext>
            </a:extLst>
          </p:cNvPr>
          <p:cNvSpPr txBox="1"/>
          <p:nvPr/>
        </p:nvSpPr>
        <p:spPr>
          <a:xfrm>
            <a:off x="224190" y="229385"/>
            <a:ext cx="8680210" cy="5710011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0018B9-E914-A942-9152-30309686880B}"/>
              </a:ext>
            </a:extLst>
          </p:cNvPr>
          <p:cNvSpPr/>
          <p:nvPr/>
        </p:nvSpPr>
        <p:spPr>
          <a:xfrm>
            <a:off x="1" y="5930087"/>
            <a:ext cx="9144000" cy="55630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>
                <a:solidFill>
                  <a:srgbClr val="000000"/>
                </a:solidFill>
                <a:cs typeface="+mj-cs"/>
              </a:rPr>
              <a:t>بند (50) مثال </a:t>
            </a:r>
            <a:r>
              <a:rPr lang="ar-EG" sz="2400" b="1" baseline="0">
                <a:solidFill>
                  <a:srgbClr val="000000"/>
                </a:solidFill>
                <a:cs typeface="+mj-cs"/>
              </a:rPr>
              <a:t>:</a:t>
            </a:r>
            <a:r>
              <a:rPr lang="ar-EG" sz="2400" b="1">
                <a:solidFill>
                  <a:srgbClr val="000000"/>
                </a:solidFill>
                <a:latin typeface="Calibri"/>
                <a:cs typeface="+mj-cs"/>
              </a:rPr>
              <a:t> </a:t>
            </a:r>
            <a:r>
              <a:rPr lang="ar-EG" sz="2400" b="1">
                <a:solidFill>
                  <a:srgbClr val="000000"/>
                </a:solidFill>
                <a:latin typeface="Calibri"/>
                <a:ea typeface="Calibri"/>
                <a:cs typeface="+mj-cs"/>
              </a:rPr>
              <a:t>الطفل </a:t>
            </a:r>
            <a:r>
              <a:rPr lang="ar-EG" sz="2400" b="1">
                <a:solidFill>
                  <a:srgbClr val="000000"/>
                </a:solidFill>
                <a:latin typeface="Simplified Arabic"/>
                <a:ea typeface="Calibri"/>
                <a:cs typeface="+mj-cs"/>
              </a:rPr>
              <a:t>يستطيع</a:t>
            </a:r>
            <a:r>
              <a:rPr lang="ar-EG" sz="2400" b="1">
                <a:solidFill>
                  <a:srgbClr val="000000"/>
                </a:solidFill>
                <a:latin typeface="Simplified Arabic"/>
                <a:cs typeface="+mj-cs"/>
              </a:rPr>
              <a:t> استخدام اسم الفاعل (المهنة) كلامه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5D7874-6F19-C3B3-84D8-6B7B32586B34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>
                <a:solidFill>
                  <a:srgbClr val="000000"/>
                </a:solidFill>
              </a:rPr>
              <a:t>٣٥</a:t>
            </a:r>
            <a:endParaRPr lang="en-GB" sz="2800">
              <a:solidFill>
                <a:srgbClr val="000000"/>
              </a:solidFill>
            </a:endParaRPr>
          </a:p>
        </p:txBody>
      </p:sp>
      <p:pic>
        <p:nvPicPr>
          <p:cNvPr id="2" name="Picture 1" descr="A person standing next to a workbench&#10;&#10;Description automatically generated">
            <a:extLst>
              <a:ext uri="{FF2B5EF4-FFF2-40B4-BE49-F238E27FC236}">
                <a16:creationId xmlns:a16="http://schemas.microsoft.com/office/drawing/2014/main" id="{9C275BF5-8288-3B6B-C0F9-D0D2D72C40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2579" y="1309902"/>
            <a:ext cx="4143555" cy="4244196"/>
          </a:xfrm>
          <a:prstGeom prst="rect">
            <a:avLst/>
          </a:prstGeom>
        </p:spPr>
      </p:pic>
      <p:pic>
        <p:nvPicPr>
          <p:cNvPr id="8" name="Picture 7" descr="A cartoon of a person cutting a child&amp;#39;s hair&#10;&#10;Description automatically generated">
            <a:extLst>
              <a:ext uri="{FF2B5EF4-FFF2-40B4-BE49-F238E27FC236}">
                <a16:creationId xmlns:a16="http://schemas.microsoft.com/office/drawing/2014/main" id="{056AEB32-4199-7E18-A24C-DB9D9744534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859" t="17450" r="18910" b="19463"/>
          <a:stretch/>
        </p:blipFill>
        <p:spPr>
          <a:xfrm>
            <a:off x="733998" y="1078595"/>
            <a:ext cx="3105618" cy="4062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0342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089F8BC-650D-8168-11B1-E3464A3F1EB5}"/>
              </a:ext>
            </a:extLst>
          </p:cNvPr>
          <p:cNvSpPr txBox="1"/>
          <p:nvPr/>
        </p:nvSpPr>
        <p:spPr>
          <a:xfrm>
            <a:off x="234305" y="258141"/>
            <a:ext cx="8680210" cy="5710011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GB"/>
          </a:p>
        </p:txBody>
      </p:sp>
      <p:pic>
        <p:nvPicPr>
          <p:cNvPr id="11" name="Picture 10" descr="A person driving a truck&#10;&#10;Description automatically generated">
            <a:extLst>
              <a:ext uri="{FF2B5EF4-FFF2-40B4-BE49-F238E27FC236}">
                <a16:creationId xmlns:a16="http://schemas.microsoft.com/office/drawing/2014/main" id="{4D3B8934-2CD5-D5E6-F930-65BBC297DD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7322" y="1546851"/>
            <a:ext cx="3373519" cy="333074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F666311-5DC8-19C7-0AC4-466A48EEA50C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>
                <a:solidFill>
                  <a:srgbClr val="000000"/>
                </a:solidFill>
              </a:rPr>
              <a:t>٣٦</a:t>
            </a:r>
            <a:endParaRPr lang="en-GB" sz="2800">
              <a:solidFill>
                <a:srgbClr val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0018B9-E914-A942-9152-30309686880B}"/>
              </a:ext>
            </a:extLst>
          </p:cNvPr>
          <p:cNvSpPr/>
          <p:nvPr/>
        </p:nvSpPr>
        <p:spPr>
          <a:xfrm>
            <a:off x="1" y="593008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>
                <a:solidFill>
                  <a:srgbClr val="000000"/>
                </a:solidFill>
                <a:latin typeface="Calibri"/>
                <a:ea typeface="Calibri"/>
                <a:cs typeface="+mj-cs"/>
              </a:rPr>
              <a:t>بند (50) </a:t>
            </a:r>
            <a:r>
              <a:rPr lang="ar-EG" sz="2400" b="1">
                <a:solidFill>
                  <a:srgbClr val="000000"/>
                </a:solidFill>
                <a:latin typeface="Calibri"/>
                <a:ea typeface="Calibri"/>
                <a:cs typeface="+mj-cs"/>
              </a:rPr>
              <a:t>: الطفل </a:t>
            </a:r>
            <a:r>
              <a:rPr lang="ar-EG" sz="2400" b="1">
                <a:solidFill>
                  <a:srgbClr val="000000"/>
                </a:solidFill>
                <a:latin typeface="Simplified Arabic"/>
                <a:cs typeface="+mj-cs"/>
              </a:rPr>
              <a:t>يستطيع استخدام اسم الفاعل (المهنة) كلامه </a:t>
            </a:r>
            <a:endParaRPr lang="ar-EG" sz="2400">
              <a:solidFill>
                <a:srgbClr val="000000"/>
              </a:solidFill>
              <a:latin typeface="Simplified Arabic"/>
              <a:cs typeface="+mj-cs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4448773-5244-886A-51C9-C1530B85AD7F}"/>
              </a:ext>
            </a:extLst>
          </p:cNvPr>
          <p:cNvCxnSpPr/>
          <p:nvPr/>
        </p:nvCxnSpPr>
        <p:spPr>
          <a:xfrm flipH="1">
            <a:off x="4528650" y="240716"/>
            <a:ext cx="66759" cy="5739275"/>
          </a:xfrm>
          <a:prstGeom prst="straightConnector1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5" name="Picture 4" descr="A person in military uniform&#10;&#10;Description automatically generated">
            <a:extLst>
              <a:ext uri="{FF2B5EF4-FFF2-40B4-BE49-F238E27FC236}">
                <a16:creationId xmlns:a16="http://schemas.microsoft.com/office/drawing/2014/main" id="{D3B5B0C0-B512-DAAC-764D-F64D737296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374" t="2744" r="37415" b="4989"/>
          <a:stretch/>
        </p:blipFill>
        <p:spPr>
          <a:xfrm>
            <a:off x="1242537" y="465599"/>
            <a:ext cx="2430243" cy="5282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79584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4709617-ED57-58DE-2EB2-BE39ADE49426}"/>
              </a:ext>
            </a:extLst>
          </p:cNvPr>
          <p:cNvSpPr txBox="1"/>
          <p:nvPr/>
        </p:nvSpPr>
        <p:spPr>
          <a:xfrm>
            <a:off x="234305" y="258141"/>
            <a:ext cx="8680210" cy="5710011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666311-5DC8-19C7-0AC4-466A48EEA50C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>
                <a:solidFill>
                  <a:srgbClr val="000000"/>
                </a:solidFill>
              </a:rPr>
              <a:t>٣٧</a:t>
            </a:r>
            <a:endParaRPr lang="en-GB" sz="2800">
              <a:solidFill>
                <a:srgbClr val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0018B9-E914-A942-9152-30309686880B}"/>
              </a:ext>
            </a:extLst>
          </p:cNvPr>
          <p:cNvSpPr/>
          <p:nvPr/>
        </p:nvSpPr>
        <p:spPr>
          <a:xfrm>
            <a:off x="1" y="593008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>
                <a:solidFill>
                  <a:srgbClr val="000000"/>
                </a:solidFill>
                <a:ea typeface="Calibri"/>
              </a:rPr>
              <a:t>بند (50) </a:t>
            </a:r>
            <a:r>
              <a:rPr lang="ar-EG" sz="2400" b="1">
                <a:solidFill>
                  <a:srgbClr val="000000"/>
                </a:solidFill>
                <a:ea typeface="Calibri"/>
              </a:rPr>
              <a:t>: الطفل </a:t>
            </a:r>
            <a:r>
              <a:rPr lang="ar-EG" sz="2400" b="1">
                <a:solidFill>
                  <a:srgbClr val="000000"/>
                </a:solidFill>
                <a:latin typeface="Simplified Arabic"/>
              </a:rPr>
              <a:t>يستطيع استخدام اسم الفاعل (المهنة) كلامه </a:t>
            </a:r>
            <a:endParaRPr lang="ar-EG" sz="2400">
              <a:solidFill>
                <a:srgbClr val="000000"/>
              </a:solidFill>
              <a:latin typeface="Simplified Arabic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12348F6-BE6F-EBBF-9117-14014B7D4DC7}"/>
              </a:ext>
            </a:extLst>
          </p:cNvPr>
          <p:cNvCxnSpPr/>
          <p:nvPr/>
        </p:nvCxnSpPr>
        <p:spPr>
          <a:xfrm flipH="1">
            <a:off x="4528650" y="240716"/>
            <a:ext cx="66759" cy="5739275"/>
          </a:xfrm>
          <a:prstGeom prst="straightConnector1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2" name="Picture 1" descr="A cartoon of a person in uniform&#10;&#10;AI-generated content may be incorrect.">
            <a:extLst>
              <a:ext uri="{FF2B5EF4-FFF2-40B4-BE49-F238E27FC236}">
                <a16:creationId xmlns:a16="http://schemas.microsoft.com/office/drawing/2014/main" id="{5C1D593B-59E6-D108-62CF-0E3F71BD67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6943" y="557176"/>
            <a:ext cx="3641784" cy="5369224"/>
          </a:xfrm>
          <a:prstGeom prst="rect">
            <a:avLst/>
          </a:prstGeom>
        </p:spPr>
      </p:pic>
      <p:pic>
        <p:nvPicPr>
          <p:cNvPr id="5" name="Picture 4" descr="A cartoon doctor holding a clipboard&#10;&#10;Description automatically generated">
            <a:extLst>
              <a:ext uri="{FF2B5EF4-FFF2-40B4-BE49-F238E27FC236}">
                <a16:creationId xmlns:a16="http://schemas.microsoft.com/office/drawing/2014/main" id="{7BD44BC8-1573-DCD4-2FE7-EAFC0810F0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787" y="917994"/>
            <a:ext cx="2847975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75503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0DDF04-1EE7-5E9C-8C1F-A950CD895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8455FB0-08B2-0F4B-C99E-4E2559D6AB33}"/>
              </a:ext>
            </a:extLst>
          </p:cNvPr>
          <p:cNvSpPr txBox="1"/>
          <p:nvPr/>
        </p:nvSpPr>
        <p:spPr>
          <a:xfrm>
            <a:off x="234305" y="258141"/>
            <a:ext cx="8680210" cy="5710011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96DB87-E100-6A84-F8E0-6ABAFC3C6A6B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>
                <a:solidFill>
                  <a:srgbClr val="000000"/>
                </a:solidFill>
              </a:rPr>
              <a:t>٣٨</a:t>
            </a:r>
            <a:endParaRPr lang="en-GB" sz="2800">
              <a:solidFill>
                <a:srgbClr val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0720BC3-9012-737B-F10D-486CA9EEAF97}"/>
              </a:ext>
            </a:extLst>
          </p:cNvPr>
          <p:cNvSpPr/>
          <p:nvPr/>
        </p:nvSpPr>
        <p:spPr>
          <a:xfrm>
            <a:off x="1" y="593008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>
                <a:solidFill>
                  <a:srgbClr val="000000"/>
                </a:solidFill>
                <a:ea typeface="Calibri"/>
              </a:rPr>
              <a:t>بند (50) </a:t>
            </a:r>
            <a:r>
              <a:rPr lang="ar-EG" sz="2400" b="1">
                <a:solidFill>
                  <a:srgbClr val="000000"/>
                </a:solidFill>
                <a:ea typeface="Calibri"/>
              </a:rPr>
              <a:t>: الطفل </a:t>
            </a:r>
            <a:r>
              <a:rPr lang="ar-EG" sz="2400" b="1">
                <a:solidFill>
                  <a:srgbClr val="000000"/>
                </a:solidFill>
                <a:latin typeface="Simplified Arabic"/>
              </a:rPr>
              <a:t>يستطيع استخدام اسم الفاعل (المهنة) كلامه </a:t>
            </a:r>
            <a:endParaRPr lang="ar-EG" sz="2400">
              <a:solidFill>
                <a:srgbClr val="000000"/>
              </a:solidFill>
              <a:latin typeface="Simplified Arabic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95E4DD0-4AA8-B444-638D-E641443F725F}"/>
              </a:ext>
            </a:extLst>
          </p:cNvPr>
          <p:cNvCxnSpPr/>
          <p:nvPr/>
        </p:nvCxnSpPr>
        <p:spPr>
          <a:xfrm flipH="1">
            <a:off x="4528650" y="240716"/>
            <a:ext cx="66759" cy="5739275"/>
          </a:xfrm>
          <a:prstGeom prst="straightConnector1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6" name="Picture 5" descr="A person sitting at a desk with books and apples&#10;&#10;Description automatically generated">
            <a:extLst>
              <a:ext uri="{FF2B5EF4-FFF2-40B4-BE49-F238E27FC236}">
                <a16:creationId xmlns:a16="http://schemas.microsoft.com/office/drawing/2014/main" id="{F51EBB04-2488-7AA0-2614-291FC77C44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8232" y="1587703"/>
            <a:ext cx="3432993" cy="2680128"/>
          </a:xfrm>
          <a:prstGeom prst="rect">
            <a:avLst/>
          </a:prstGeom>
        </p:spPr>
      </p:pic>
      <p:pic>
        <p:nvPicPr>
          <p:cNvPr id="2" name="Picture 1" descr="A person holding a pitchfork&#10;&#10;AI-generated content may be incorrect.">
            <a:extLst>
              <a:ext uri="{FF2B5EF4-FFF2-40B4-BE49-F238E27FC236}">
                <a16:creationId xmlns:a16="http://schemas.microsoft.com/office/drawing/2014/main" id="{744B7B0B-FF21-FC49-11EC-94BBBE1998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838" y="1133637"/>
            <a:ext cx="3243353" cy="460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08257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CE913F2-96DD-36F9-A70E-76D90FF8751B}"/>
              </a:ext>
            </a:extLst>
          </p:cNvPr>
          <p:cNvSpPr txBox="1"/>
          <p:nvPr/>
        </p:nvSpPr>
        <p:spPr>
          <a:xfrm>
            <a:off x="224190" y="215008"/>
            <a:ext cx="8680210" cy="5710011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9222D7-E1F3-EFA0-D0DA-0EB081F39323}"/>
              </a:ext>
            </a:extLst>
          </p:cNvPr>
          <p:cNvSpPr/>
          <p:nvPr/>
        </p:nvSpPr>
        <p:spPr>
          <a:xfrm>
            <a:off x="1" y="5484390"/>
            <a:ext cx="9144000" cy="9444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 baseline="0">
                <a:solidFill>
                  <a:srgbClr val="000000"/>
                </a:solidFill>
                <a:cs typeface="+mj-cs"/>
              </a:rPr>
              <a:t>بند </a:t>
            </a:r>
            <a:r>
              <a:rPr lang="ar-EG" sz="2400" b="1" u="sng">
                <a:solidFill>
                  <a:srgbClr val="000000"/>
                </a:solidFill>
                <a:cs typeface="+mj-cs"/>
              </a:rPr>
              <a:t>(51) مثال </a:t>
            </a:r>
            <a:r>
              <a:rPr lang="ar-EG" sz="2400" b="1">
                <a:solidFill>
                  <a:srgbClr val="000000"/>
                </a:solidFill>
                <a:cs typeface="+mj-cs"/>
              </a:rPr>
              <a:t>:</a:t>
            </a:r>
            <a:r>
              <a:rPr lang="ar-EG" sz="2400" b="1">
                <a:solidFill>
                  <a:srgbClr val="000000"/>
                </a:solidFill>
                <a:latin typeface="Calibri"/>
                <a:ea typeface="Calibri"/>
                <a:cs typeface="+mj-cs"/>
              </a:rPr>
              <a:t> الطفل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يستطيع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صياغة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السؤال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بطريقة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صحيحة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en-GB" sz="2400" b="1" err="1">
                <a:solidFill>
                  <a:srgbClr val="000000"/>
                </a:solidFill>
                <a:latin typeface="Times New Roman"/>
                <a:cs typeface="+mj-cs"/>
              </a:rPr>
              <a:t>نحويا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ومفهومة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استجابة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للتنبيه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بالصور</a:t>
            </a:r>
            <a:r>
              <a:rPr lang="ar-EG" sz="2400" b="1">
                <a:solidFill>
                  <a:srgbClr val="000000"/>
                </a:solidFill>
                <a:latin typeface="Simplified Arabic"/>
                <a:ea typeface="Simplified Arabic"/>
                <a:cs typeface="+mj-cs"/>
              </a:rPr>
              <a:t>​</a:t>
            </a:r>
            <a:endParaRPr lang="en-US" sz="2400" b="1">
              <a:solidFill>
                <a:srgbClr val="000000"/>
              </a:solidFill>
              <a:ea typeface="Calibri"/>
              <a:cs typeface="+mj-cs"/>
            </a:endParaRPr>
          </a:p>
        </p:txBody>
      </p:sp>
      <p:pic>
        <p:nvPicPr>
          <p:cNvPr id="2" name="Picture 1" descr="A bedroom with a bed and a window&#10;&#10;Description automatically generated">
            <a:extLst>
              <a:ext uri="{FF2B5EF4-FFF2-40B4-BE49-F238E27FC236}">
                <a16:creationId xmlns:a16="http://schemas.microsoft.com/office/drawing/2014/main" id="{659996AD-7E2D-6C3C-B6C4-46C63F12FB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9655"/>
          <a:stretch/>
        </p:blipFill>
        <p:spPr>
          <a:xfrm>
            <a:off x="1446650" y="420016"/>
            <a:ext cx="6084553" cy="5021296"/>
          </a:xfrm>
          <a:prstGeom prst="rect">
            <a:avLst/>
          </a:prstGeom>
        </p:spPr>
      </p:pic>
      <p:pic>
        <p:nvPicPr>
          <p:cNvPr id="6" name="Picture 5" descr="A cartoon of a person in a white robe&#10;&#10;Description automatically generated">
            <a:extLst>
              <a:ext uri="{FF2B5EF4-FFF2-40B4-BE49-F238E27FC236}">
                <a16:creationId xmlns:a16="http://schemas.microsoft.com/office/drawing/2014/main" id="{4347770E-1DD5-B164-70F3-EB69FD274C6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9" t="80" r="27807" b="62941"/>
          <a:stretch/>
        </p:blipFill>
        <p:spPr>
          <a:xfrm rot="20700000">
            <a:off x="4189033" y="4163752"/>
            <a:ext cx="2158189" cy="1190827"/>
          </a:xfrm>
          <a:prstGeom prst="rect">
            <a:avLst/>
          </a:prstGeom>
        </p:spPr>
      </p:pic>
      <p:pic>
        <p:nvPicPr>
          <p:cNvPr id="5" name="Picture 4" descr="A cartoon of a child sitting on a rug&#10;&#10;Description automatically generated">
            <a:extLst>
              <a:ext uri="{FF2B5EF4-FFF2-40B4-BE49-F238E27FC236}">
                <a16:creationId xmlns:a16="http://schemas.microsoft.com/office/drawing/2014/main" id="{D09EDBF0-5EC8-8599-1DA9-09EBED2EF62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2257" r="350" b="72888"/>
          <a:stretch/>
        </p:blipFill>
        <p:spPr>
          <a:xfrm rot="5640000">
            <a:off x="5686396" y="4108589"/>
            <a:ext cx="1367357" cy="1115601"/>
          </a:xfrm>
          <a:prstGeom prst="rect">
            <a:avLst/>
          </a:prstGeom>
        </p:spPr>
      </p:pic>
      <p:pic>
        <p:nvPicPr>
          <p:cNvPr id="7" name="Picture 6" descr="A cartoon of a person wearing a purple head scarf&#10;&#10;Description automatically generated">
            <a:extLst>
              <a:ext uri="{FF2B5EF4-FFF2-40B4-BE49-F238E27FC236}">
                <a16:creationId xmlns:a16="http://schemas.microsoft.com/office/drawing/2014/main" id="{CAC64338-26C4-CDEA-7613-6054237DC4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484240" y="2642066"/>
            <a:ext cx="1641378" cy="25245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029638E-D4F7-A1D7-B67F-5B51817B02F0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>
                <a:solidFill>
                  <a:srgbClr val="000000"/>
                </a:solidFill>
              </a:rPr>
              <a:t>٣٩</a:t>
            </a:r>
          </a:p>
        </p:txBody>
      </p:sp>
    </p:spTree>
    <p:extLst>
      <p:ext uri="{BB962C8B-B14F-4D97-AF65-F5344CB8AC3E}">
        <p14:creationId xmlns:p14="http://schemas.microsoft.com/office/powerpoint/2010/main" val="38902861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0">
            <a:extLst>
              <a:ext uri="{FF2B5EF4-FFF2-40B4-BE49-F238E27FC236}">
                <a16:creationId xmlns:a16="http://schemas.microsoft.com/office/drawing/2014/main" id="{2BBD015A-B92E-5837-196D-8DB959512DF9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ctr"/>
            <a:r>
              <a:rPr lang="en-GB" sz="2800">
                <a:solidFill>
                  <a:srgbClr val="000000"/>
                </a:solidFill>
              </a:rPr>
              <a:t>٤٠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D0887F-3364-F1B8-4FA3-60FE986880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585" r="-226" b="-1566"/>
          <a:stretch/>
        </p:blipFill>
        <p:spPr>
          <a:xfrm>
            <a:off x="235700" y="202632"/>
            <a:ext cx="8686989" cy="5597502"/>
          </a:xfrm>
          <a:prstGeom prst="rect">
            <a:avLst/>
          </a:prstGeom>
        </p:spPr>
      </p:pic>
      <p:sp>
        <p:nvSpPr>
          <p:cNvPr id="5" name="Star: 5 Points 4">
            <a:extLst>
              <a:ext uri="{FF2B5EF4-FFF2-40B4-BE49-F238E27FC236}">
                <a16:creationId xmlns:a16="http://schemas.microsoft.com/office/drawing/2014/main" id="{D9820E06-3894-6046-F9DF-B9DC68D18B57}"/>
              </a:ext>
            </a:extLst>
          </p:cNvPr>
          <p:cNvSpPr/>
          <p:nvPr/>
        </p:nvSpPr>
        <p:spPr>
          <a:xfrm>
            <a:off x="2316177" y="794949"/>
            <a:ext cx="337929" cy="534588"/>
          </a:xfrm>
          <a:prstGeom prst="star5">
            <a:avLst/>
          </a:prstGeom>
          <a:solidFill>
            <a:srgbClr val="5995A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ea typeface="Calibri"/>
                <a:cs typeface="Calibri"/>
              </a:rPr>
              <a:t>`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E3A183-EB2E-ABA3-A0FE-8E7F1CFD9192}"/>
              </a:ext>
            </a:extLst>
          </p:cNvPr>
          <p:cNvSpPr/>
          <p:nvPr/>
        </p:nvSpPr>
        <p:spPr>
          <a:xfrm>
            <a:off x="1" y="5354993"/>
            <a:ext cx="9144000" cy="1088271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>
                <a:solidFill>
                  <a:srgbClr val="000000"/>
                </a:solidFill>
              </a:rPr>
              <a:t>بند (51) </a:t>
            </a:r>
            <a:r>
              <a:rPr lang="ar-EG" sz="2400" b="1">
                <a:solidFill>
                  <a:srgbClr val="000000"/>
                </a:solidFill>
              </a:rPr>
              <a:t>:</a:t>
            </a:r>
            <a:r>
              <a:rPr lang="ar-EG" sz="2400" b="1">
                <a:solidFill>
                  <a:srgbClr val="000000"/>
                </a:solidFill>
                <a:ea typeface="Calibri"/>
              </a:rPr>
              <a:t> الطفل </a:t>
            </a:r>
            <a:r>
              <a:rPr lang="ar-SA" sz="2400" b="1">
                <a:solidFill>
                  <a:srgbClr val="000000"/>
                </a:solidFill>
                <a:latin typeface="Times New Roman"/>
              </a:rPr>
              <a:t>يستطيع</a:t>
            </a:r>
            <a:r>
              <a:rPr lang="en-GB" sz="2400" b="1">
                <a:solidFill>
                  <a:srgbClr val="000000"/>
                </a:solidFill>
                <a:latin typeface="Times New Roman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</a:rPr>
              <a:t>صياغة</a:t>
            </a:r>
            <a:r>
              <a:rPr lang="en-GB" sz="2400" b="1">
                <a:solidFill>
                  <a:srgbClr val="000000"/>
                </a:solidFill>
                <a:latin typeface="Times New Roman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</a:rPr>
              <a:t>السؤال</a:t>
            </a:r>
            <a:r>
              <a:rPr lang="en-GB" sz="2400" b="1">
                <a:solidFill>
                  <a:srgbClr val="000000"/>
                </a:solidFill>
                <a:latin typeface="Times New Roman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</a:rPr>
              <a:t>بطريقة</a:t>
            </a:r>
            <a:r>
              <a:rPr lang="en-GB" sz="2400" b="1">
                <a:solidFill>
                  <a:srgbClr val="000000"/>
                </a:solidFill>
                <a:latin typeface="Times New Roman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</a:rPr>
              <a:t>صحيحة</a:t>
            </a:r>
            <a:r>
              <a:rPr lang="en-GB" sz="2400" b="1">
                <a:solidFill>
                  <a:srgbClr val="000000"/>
                </a:solidFill>
                <a:latin typeface="Times New Roman"/>
              </a:rPr>
              <a:t> </a:t>
            </a:r>
            <a:r>
              <a:rPr lang="en-GB" sz="2400" b="1" err="1">
                <a:solidFill>
                  <a:srgbClr val="000000"/>
                </a:solidFill>
                <a:latin typeface="Times New Roman"/>
              </a:rPr>
              <a:t>نحويا</a:t>
            </a:r>
            <a:r>
              <a:rPr lang="en-GB" sz="2400" b="1">
                <a:solidFill>
                  <a:srgbClr val="000000"/>
                </a:solidFill>
                <a:latin typeface="Times New Roman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</a:rPr>
              <a:t>ومفهومة</a:t>
            </a:r>
            <a:r>
              <a:rPr lang="en-GB" sz="2400" b="1">
                <a:solidFill>
                  <a:srgbClr val="000000"/>
                </a:solidFill>
                <a:latin typeface="Times New Roman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</a:rPr>
              <a:t>استجابة</a:t>
            </a:r>
            <a:r>
              <a:rPr lang="en-GB" sz="2400" b="1">
                <a:solidFill>
                  <a:srgbClr val="000000"/>
                </a:solidFill>
                <a:latin typeface="Times New Roman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</a:rPr>
              <a:t>للتنبيه</a:t>
            </a:r>
            <a:r>
              <a:rPr lang="en-GB" sz="2400" b="1">
                <a:solidFill>
                  <a:srgbClr val="000000"/>
                </a:solidFill>
                <a:latin typeface="Times New Roman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</a:rPr>
              <a:t>بالصور</a:t>
            </a:r>
            <a:r>
              <a:rPr lang="ar-EG" sz="2400" b="1">
                <a:solidFill>
                  <a:srgbClr val="000000"/>
                </a:solidFill>
                <a:latin typeface="Simplified Arabic"/>
                <a:ea typeface="Simplified Arabic"/>
              </a:rPr>
              <a:t>​</a:t>
            </a:r>
            <a:endParaRPr lang="en-US" sz="2400" b="1">
              <a:solidFill>
                <a:srgbClr val="000000"/>
              </a:solidFill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34976513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tree in a fenced yard&#10;&#10;Description automatically generated">
            <a:extLst>
              <a:ext uri="{FF2B5EF4-FFF2-40B4-BE49-F238E27FC236}">
                <a16:creationId xmlns:a16="http://schemas.microsoft.com/office/drawing/2014/main" id="{664B2081-19FF-D916-A4A7-C7812BB2E0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3382" t="20974" r="23162" b="11236"/>
          <a:stretch/>
        </p:blipFill>
        <p:spPr>
          <a:xfrm>
            <a:off x="6274032" y="679090"/>
            <a:ext cx="1506971" cy="2753236"/>
          </a:xfrm>
          <a:prstGeom prst="rect">
            <a:avLst/>
          </a:prstGeom>
        </p:spPr>
      </p:pic>
      <p:pic>
        <p:nvPicPr>
          <p:cNvPr id="3" name="Picture 2" descr="Cartoon a person sitting on a chair with a cat and a doll&#10;&#10;Description automatically generated">
            <a:extLst>
              <a:ext uri="{FF2B5EF4-FFF2-40B4-BE49-F238E27FC236}">
                <a16:creationId xmlns:a16="http://schemas.microsoft.com/office/drawing/2014/main" id="{70AB4BBF-C95C-1C24-B49C-0F3246671D9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843" b="-244"/>
          <a:stretch/>
        </p:blipFill>
        <p:spPr>
          <a:xfrm>
            <a:off x="244113" y="681041"/>
            <a:ext cx="4926414" cy="4619977"/>
          </a:xfrm>
          <a:prstGeom prst="rect">
            <a:avLst/>
          </a:prstGeom>
        </p:spPr>
      </p:pic>
      <p:pic>
        <p:nvPicPr>
          <p:cNvPr id="5" name="Picture 4" descr="A close-up of a door&#10;&#10;Description automatically generated">
            <a:extLst>
              <a:ext uri="{FF2B5EF4-FFF2-40B4-BE49-F238E27FC236}">
                <a16:creationId xmlns:a16="http://schemas.microsoft.com/office/drawing/2014/main" id="{00E2E8FE-C848-CE14-EA46-89431C6FFB3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0211" b="13825"/>
          <a:stretch/>
        </p:blipFill>
        <p:spPr>
          <a:xfrm>
            <a:off x="6005361" y="1188"/>
            <a:ext cx="2945908" cy="3924958"/>
          </a:xfrm>
          <a:prstGeom prst="rect">
            <a:avLst/>
          </a:prstGeom>
        </p:spPr>
      </p:pic>
      <p:pic>
        <p:nvPicPr>
          <p:cNvPr id="8" name="Picture 7" descr="Cartoon of a child and child&#10;&#10;Description automatically generated">
            <a:extLst>
              <a:ext uri="{FF2B5EF4-FFF2-40B4-BE49-F238E27FC236}">
                <a16:creationId xmlns:a16="http://schemas.microsoft.com/office/drawing/2014/main" id="{5398A486-E1AC-D4BD-34BD-2195DD50D64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8252"/>
          <a:stretch/>
        </p:blipFill>
        <p:spPr>
          <a:xfrm>
            <a:off x="6268994" y="2119044"/>
            <a:ext cx="780190" cy="154649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4034E0F-7888-F6B1-DA81-AAFB521F564D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>
                <a:solidFill>
                  <a:srgbClr val="000000"/>
                </a:solidFill>
              </a:rPr>
              <a:t>٤١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C792FE-31F6-B84F-0871-A6E68E97B1B1}"/>
              </a:ext>
            </a:extLst>
          </p:cNvPr>
          <p:cNvSpPr/>
          <p:nvPr/>
        </p:nvSpPr>
        <p:spPr>
          <a:xfrm>
            <a:off x="1" y="5354993"/>
            <a:ext cx="9144000" cy="1088271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>
                <a:solidFill>
                  <a:srgbClr val="000000"/>
                </a:solidFill>
              </a:rPr>
              <a:t>بند (51) </a:t>
            </a:r>
            <a:r>
              <a:rPr lang="ar-EG" sz="2400" b="1">
                <a:solidFill>
                  <a:srgbClr val="000000"/>
                </a:solidFill>
              </a:rPr>
              <a:t>:</a:t>
            </a:r>
            <a:r>
              <a:rPr lang="ar-EG" sz="2400" b="1">
                <a:solidFill>
                  <a:srgbClr val="000000"/>
                </a:solidFill>
                <a:ea typeface="Calibri"/>
              </a:rPr>
              <a:t> الطفل </a:t>
            </a:r>
            <a:r>
              <a:rPr lang="ar-SA" sz="2400" b="1">
                <a:solidFill>
                  <a:srgbClr val="000000"/>
                </a:solidFill>
                <a:latin typeface="Times New Roman"/>
              </a:rPr>
              <a:t>يستطيع</a:t>
            </a:r>
            <a:r>
              <a:rPr lang="en-GB" sz="2400" b="1">
                <a:solidFill>
                  <a:srgbClr val="000000"/>
                </a:solidFill>
                <a:latin typeface="Times New Roman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</a:rPr>
              <a:t>صياغة</a:t>
            </a:r>
            <a:r>
              <a:rPr lang="en-GB" sz="2400" b="1">
                <a:solidFill>
                  <a:srgbClr val="000000"/>
                </a:solidFill>
                <a:latin typeface="Times New Roman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</a:rPr>
              <a:t>السؤال</a:t>
            </a:r>
            <a:r>
              <a:rPr lang="en-GB" sz="2400" b="1">
                <a:solidFill>
                  <a:srgbClr val="000000"/>
                </a:solidFill>
                <a:latin typeface="Times New Roman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</a:rPr>
              <a:t>بطريقة</a:t>
            </a:r>
            <a:r>
              <a:rPr lang="en-GB" sz="2400" b="1">
                <a:solidFill>
                  <a:srgbClr val="000000"/>
                </a:solidFill>
                <a:latin typeface="Times New Roman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</a:rPr>
              <a:t>صحيحة</a:t>
            </a:r>
            <a:r>
              <a:rPr lang="en-GB" sz="2400" b="1">
                <a:solidFill>
                  <a:srgbClr val="000000"/>
                </a:solidFill>
                <a:latin typeface="Times New Roman"/>
              </a:rPr>
              <a:t> </a:t>
            </a:r>
            <a:r>
              <a:rPr lang="en-GB" sz="2400" b="1" err="1">
                <a:solidFill>
                  <a:srgbClr val="000000"/>
                </a:solidFill>
                <a:latin typeface="Times New Roman"/>
              </a:rPr>
              <a:t>نحويا</a:t>
            </a:r>
            <a:r>
              <a:rPr lang="en-GB" sz="2400" b="1">
                <a:solidFill>
                  <a:srgbClr val="000000"/>
                </a:solidFill>
                <a:latin typeface="Times New Roman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</a:rPr>
              <a:t>ومفهومة</a:t>
            </a:r>
            <a:r>
              <a:rPr lang="en-GB" sz="2400" b="1">
                <a:solidFill>
                  <a:srgbClr val="000000"/>
                </a:solidFill>
                <a:latin typeface="Times New Roman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</a:rPr>
              <a:t>استجابة</a:t>
            </a:r>
            <a:r>
              <a:rPr lang="en-GB" sz="2400" b="1">
                <a:solidFill>
                  <a:srgbClr val="000000"/>
                </a:solidFill>
                <a:latin typeface="Times New Roman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</a:rPr>
              <a:t>للتنبيه</a:t>
            </a:r>
            <a:r>
              <a:rPr lang="en-GB" sz="2400" b="1">
                <a:solidFill>
                  <a:srgbClr val="000000"/>
                </a:solidFill>
                <a:latin typeface="Times New Roman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</a:rPr>
              <a:t>بالصور</a:t>
            </a:r>
            <a:r>
              <a:rPr lang="ar-EG" sz="2400" b="1">
                <a:solidFill>
                  <a:srgbClr val="000000"/>
                </a:solidFill>
                <a:latin typeface="Simplified Arabic"/>
                <a:ea typeface="Simplified Arabic"/>
              </a:rPr>
              <a:t>​</a:t>
            </a:r>
            <a:endParaRPr lang="en-US" sz="2400" b="1">
              <a:solidFill>
                <a:srgbClr val="000000"/>
              </a:solidFill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94360005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reading a book in a library&#10;&#10;Description automatically generated">
            <a:extLst>
              <a:ext uri="{FF2B5EF4-FFF2-40B4-BE49-F238E27FC236}">
                <a16:creationId xmlns:a16="http://schemas.microsoft.com/office/drawing/2014/main" id="{2733DA8F-7B17-47CC-FB3D-05880E7714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2" t="23028" r="-157" b="-216"/>
          <a:stretch/>
        </p:blipFill>
        <p:spPr>
          <a:xfrm>
            <a:off x="196318" y="214501"/>
            <a:ext cx="8760078" cy="5446354"/>
          </a:xfrm>
          <a:prstGeom prst="rect">
            <a:avLst/>
          </a:prstGeom>
        </p:spPr>
      </p:pic>
      <p:pic>
        <p:nvPicPr>
          <p:cNvPr id="4" name="Picture 3" descr="A cartoon of a child tying his shoes&#10;&#10;Description automatically generated">
            <a:extLst>
              <a:ext uri="{FF2B5EF4-FFF2-40B4-BE49-F238E27FC236}">
                <a16:creationId xmlns:a16="http://schemas.microsoft.com/office/drawing/2014/main" id="{B5BF3882-1200-31D9-78CE-A7E59AC31D1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48" b="-350"/>
          <a:stretch/>
        </p:blipFill>
        <p:spPr>
          <a:xfrm>
            <a:off x="4686207" y="2451089"/>
            <a:ext cx="3309711" cy="33240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52CD03E-66D8-5B2F-6CE4-DA338364388D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>
                <a:solidFill>
                  <a:srgbClr val="000000"/>
                </a:solidFill>
              </a:rPr>
              <a:t>٤٢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A89FDBF-A6A1-49E6-8EB3-E84CA8CF0481}"/>
              </a:ext>
            </a:extLst>
          </p:cNvPr>
          <p:cNvSpPr/>
          <p:nvPr/>
        </p:nvSpPr>
        <p:spPr>
          <a:xfrm>
            <a:off x="1" y="5354993"/>
            <a:ext cx="9144000" cy="1088271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>
                <a:solidFill>
                  <a:srgbClr val="000000"/>
                </a:solidFill>
              </a:rPr>
              <a:t>بند (51) </a:t>
            </a:r>
            <a:r>
              <a:rPr lang="ar-EG" sz="2400" b="1">
                <a:solidFill>
                  <a:srgbClr val="000000"/>
                </a:solidFill>
              </a:rPr>
              <a:t>:</a:t>
            </a:r>
            <a:r>
              <a:rPr lang="ar-EG" sz="2400" b="1">
                <a:solidFill>
                  <a:srgbClr val="000000"/>
                </a:solidFill>
                <a:ea typeface="Calibri"/>
              </a:rPr>
              <a:t> الطفل </a:t>
            </a:r>
            <a:r>
              <a:rPr lang="ar-SA" sz="2400" b="1">
                <a:solidFill>
                  <a:srgbClr val="000000"/>
                </a:solidFill>
                <a:latin typeface="Times New Roman"/>
              </a:rPr>
              <a:t>يستطيع</a:t>
            </a:r>
            <a:r>
              <a:rPr lang="en-GB" sz="2400" b="1">
                <a:solidFill>
                  <a:srgbClr val="000000"/>
                </a:solidFill>
                <a:latin typeface="Times New Roman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</a:rPr>
              <a:t>صياغة</a:t>
            </a:r>
            <a:r>
              <a:rPr lang="en-GB" sz="2400" b="1">
                <a:solidFill>
                  <a:srgbClr val="000000"/>
                </a:solidFill>
                <a:latin typeface="Times New Roman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</a:rPr>
              <a:t>السؤال</a:t>
            </a:r>
            <a:r>
              <a:rPr lang="en-GB" sz="2400" b="1">
                <a:solidFill>
                  <a:srgbClr val="000000"/>
                </a:solidFill>
                <a:latin typeface="Times New Roman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</a:rPr>
              <a:t>بطريقة</a:t>
            </a:r>
            <a:r>
              <a:rPr lang="en-GB" sz="2400" b="1">
                <a:solidFill>
                  <a:srgbClr val="000000"/>
                </a:solidFill>
                <a:latin typeface="Times New Roman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</a:rPr>
              <a:t>صحيحة</a:t>
            </a:r>
            <a:r>
              <a:rPr lang="en-GB" sz="2400" b="1">
                <a:solidFill>
                  <a:srgbClr val="000000"/>
                </a:solidFill>
                <a:latin typeface="Times New Roman"/>
              </a:rPr>
              <a:t> </a:t>
            </a:r>
            <a:r>
              <a:rPr lang="en-GB" sz="2400" b="1" err="1">
                <a:solidFill>
                  <a:srgbClr val="000000"/>
                </a:solidFill>
                <a:latin typeface="Times New Roman"/>
              </a:rPr>
              <a:t>نحويا</a:t>
            </a:r>
            <a:r>
              <a:rPr lang="en-GB" sz="2400" b="1">
                <a:solidFill>
                  <a:srgbClr val="000000"/>
                </a:solidFill>
                <a:latin typeface="Times New Roman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</a:rPr>
              <a:t>ومفهومة</a:t>
            </a:r>
            <a:r>
              <a:rPr lang="en-GB" sz="2400" b="1">
                <a:solidFill>
                  <a:srgbClr val="000000"/>
                </a:solidFill>
                <a:latin typeface="Times New Roman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</a:rPr>
              <a:t>استجابة</a:t>
            </a:r>
            <a:r>
              <a:rPr lang="en-GB" sz="2400" b="1">
                <a:solidFill>
                  <a:srgbClr val="000000"/>
                </a:solidFill>
                <a:latin typeface="Times New Roman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</a:rPr>
              <a:t>للتنبيه</a:t>
            </a:r>
            <a:r>
              <a:rPr lang="en-GB" sz="2400" b="1">
                <a:solidFill>
                  <a:srgbClr val="000000"/>
                </a:solidFill>
                <a:latin typeface="Times New Roman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</a:rPr>
              <a:t>بالصور</a:t>
            </a:r>
            <a:r>
              <a:rPr lang="ar-EG" sz="2400" b="1">
                <a:solidFill>
                  <a:srgbClr val="000000"/>
                </a:solidFill>
                <a:latin typeface="Simplified Arabic"/>
                <a:ea typeface="Simplified Arabic"/>
              </a:rPr>
              <a:t>​</a:t>
            </a:r>
            <a:endParaRPr lang="en-US" sz="2400" b="1">
              <a:solidFill>
                <a:srgbClr val="000000"/>
              </a:solidFill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1550401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1EC213-6E6B-2B1F-3E5C-3D08C069D8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EDD2DBC-2A6A-851C-4CD5-2DEC073C5880}"/>
              </a:ext>
            </a:extLst>
          </p:cNvPr>
          <p:cNvSpPr/>
          <p:nvPr/>
        </p:nvSpPr>
        <p:spPr>
          <a:xfrm>
            <a:off x="1" y="590985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 rtl="1"/>
            <a:r>
              <a:rPr lang="ar-EG" sz="2400" b="1" u="sng">
                <a:solidFill>
                  <a:schemeClr val="tx1"/>
                </a:solidFill>
                <a:latin typeface="Calibri"/>
                <a:ea typeface="Calibri"/>
                <a:cs typeface="+mj-cs"/>
              </a:rPr>
              <a:t>بند (52) </a:t>
            </a:r>
            <a:r>
              <a:rPr lang="ar-EG" sz="2400" b="1">
                <a:solidFill>
                  <a:schemeClr val="tx1"/>
                </a:solidFill>
                <a:latin typeface="Calibri"/>
                <a:ea typeface="Calibri"/>
                <a:cs typeface="+mj-cs"/>
              </a:rPr>
              <a:t>: الطفل يستطيع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Calibri"/>
                <a:cs typeface="+mj-cs"/>
              </a:rPr>
              <a:t>تسمية</a:t>
            </a:r>
            <a:r>
              <a:rPr lang="en-GB" sz="2400" b="1">
                <a:solidFill>
                  <a:schemeClr val="tx1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ar-SA" sz="2400" b="1">
                <a:solidFill>
                  <a:schemeClr val="tx1"/>
                </a:solidFill>
                <a:latin typeface="Times New Roman"/>
                <a:ea typeface="Calibri"/>
                <a:cs typeface="+mj-cs"/>
              </a:rPr>
              <a:t>الحروف</a:t>
            </a:r>
            <a:r>
              <a:rPr lang="ar-EG" sz="2400" b="1">
                <a:solidFill>
                  <a:schemeClr val="tx1"/>
                </a:solidFill>
                <a:latin typeface="Calibri"/>
                <a:ea typeface="Calibri"/>
                <a:cs typeface="+mj-cs"/>
              </a:rPr>
              <a:t> </a:t>
            </a:r>
            <a:endParaRPr lang="ar-EG" sz="2400" b="1">
              <a:solidFill>
                <a:schemeClr val="tx1"/>
              </a:solidFill>
              <a:latin typeface="Simplified Arabic"/>
              <a:ea typeface="Calibri"/>
              <a:cs typeface="+mj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57CE2D-D296-75DA-51AD-8579874038AE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>
                <a:solidFill>
                  <a:schemeClr val="tx1"/>
                </a:solidFill>
              </a:rPr>
              <a:t>٤٣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DD744224-2273-8395-767A-AFF29C41B2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2876" y="642813"/>
            <a:ext cx="9149750" cy="4924425"/>
          </a:xfrm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8000" b="1">
                <a:solidFill>
                  <a:srgbClr val="FF0000"/>
                </a:solidFill>
                <a:latin typeface="Noto Naskh Arabic UI"/>
                <a:ea typeface="Calibri"/>
                <a:cs typeface="Calibri"/>
              </a:rPr>
              <a:t>أ  </a:t>
            </a:r>
            <a:r>
              <a:rPr lang="en-US" sz="8000" b="1">
                <a:solidFill>
                  <a:srgbClr val="00B050"/>
                </a:solidFill>
                <a:latin typeface="Noto Naskh Arabic UI"/>
                <a:ea typeface="Calibri"/>
                <a:cs typeface="Calibri"/>
              </a:rPr>
              <a:t>ب</a:t>
            </a:r>
            <a:r>
              <a:rPr lang="en-US" sz="8000" b="1">
                <a:solidFill>
                  <a:srgbClr val="040C28"/>
                </a:solidFill>
                <a:latin typeface="Noto Naskh Arabic UI"/>
                <a:ea typeface="Calibri"/>
                <a:cs typeface="Calibri"/>
              </a:rPr>
              <a:t>  </a:t>
            </a:r>
            <a:r>
              <a:rPr lang="en-US" sz="8000" b="1">
                <a:solidFill>
                  <a:srgbClr val="7030A0"/>
                </a:solidFill>
                <a:latin typeface="Noto Naskh Arabic UI"/>
                <a:ea typeface="Calibri"/>
                <a:cs typeface="Calibri"/>
              </a:rPr>
              <a:t>ت</a:t>
            </a:r>
            <a:r>
              <a:rPr lang="en-US" sz="8000" b="1">
                <a:solidFill>
                  <a:srgbClr val="040C28"/>
                </a:solidFill>
                <a:latin typeface="Noto Naskh Arabic UI"/>
                <a:ea typeface="Calibri"/>
                <a:cs typeface="Calibri"/>
              </a:rPr>
              <a:t>  </a:t>
            </a:r>
            <a:r>
              <a:rPr lang="en-US" sz="8000" b="1">
                <a:solidFill>
                  <a:srgbClr val="F63BC5"/>
                </a:solidFill>
                <a:latin typeface="Noto Naskh Arabic UI"/>
                <a:ea typeface="Calibri"/>
                <a:cs typeface="Calibri"/>
              </a:rPr>
              <a:t>ث</a:t>
            </a:r>
            <a:r>
              <a:rPr lang="en-US" sz="8000" b="1">
                <a:solidFill>
                  <a:srgbClr val="040C28"/>
                </a:solidFill>
                <a:latin typeface="Noto Naskh Arabic UI"/>
                <a:ea typeface="Calibri"/>
                <a:cs typeface="Calibri"/>
              </a:rPr>
              <a:t>   </a:t>
            </a:r>
            <a:r>
              <a:rPr lang="en-US" sz="8000" b="1">
                <a:solidFill>
                  <a:srgbClr val="FF0000"/>
                </a:solidFill>
                <a:latin typeface="Noto Naskh Arabic UI"/>
                <a:ea typeface="Calibri"/>
                <a:cs typeface="Calibri"/>
              </a:rPr>
              <a:t>ج  </a:t>
            </a:r>
            <a:r>
              <a:rPr lang="en-US" sz="8000" b="1">
                <a:solidFill>
                  <a:srgbClr val="040C28"/>
                </a:solidFill>
                <a:latin typeface="Noto Naskh Arabic UI"/>
                <a:ea typeface="Calibri"/>
                <a:cs typeface="Calibri"/>
              </a:rPr>
              <a:t> </a:t>
            </a:r>
            <a:r>
              <a:rPr lang="en-US" sz="8000" b="1">
                <a:solidFill>
                  <a:srgbClr val="00B050"/>
                </a:solidFill>
                <a:latin typeface="Noto Naskh Arabic UI"/>
                <a:ea typeface="Calibri"/>
                <a:cs typeface="Calibri"/>
              </a:rPr>
              <a:t>ح</a:t>
            </a:r>
            <a:r>
              <a:rPr lang="en-US" sz="8000" b="1">
                <a:solidFill>
                  <a:srgbClr val="040C28"/>
                </a:solidFill>
                <a:latin typeface="Noto Naskh Arabic UI"/>
                <a:ea typeface="Calibri"/>
                <a:cs typeface="Calibri"/>
              </a:rPr>
              <a:t>   </a:t>
            </a:r>
            <a:r>
              <a:rPr lang="en-US" sz="8000" b="1">
                <a:solidFill>
                  <a:srgbClr val="00B0F0"/>
                </a:solidFill>
                <a:latin typeface="Noto Naskh Arabic UI"/>
                <a:ea typeface="Calibri"/>
                <a:cs typeface="Calibri"/>
              </a:rPr>
              <a:t>خ</a:t>
            </a:r>
            <a:r>
              <a:rPr lang="en-US" sz="8000" b="1">
                <a:solidFill>
                  <a:srgbClr val="040C28"/>
                </a:solidFill>
                <a:latin typeface="Noto Naskh Arabic UI"/>
                <a:ea typeface="Calibri"/>
                <a:cs typeface="Calibri"/>
              </a:rPr>
              <a:t> </a:t>
            </a:r>
            <a:endParaRPr lang="en-US" sz="8000" b="1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ctr"/>
            <a:r>
              <a:rPr lang="en-US" sz="8000">
                <a:solidFill>
                  <a:srgbClr val="7030A0"/>
                </a:solidFill>
              </a:rPr>
              <a:t>د  </a:t>
            </a:r>
            <a:r>
              <a:rPr lang="en-US" sz="8000">
                <a:solidFill>
                  <a:srgbClr val="00B050"/>
                </a:solidFill>
              </a:rPr>
              <a:t>ذ   </a:t>
            </a:r>
            <a:r>
              <a:rPr lang="en-US" sz="8000">
                <a:solidFill>
                  <a:srgbClr val="F63BC5"/>
                </a:solidFill>
              </a:rPr>
              <a:t>ر   </a:t>
            </a:r>
            <a:r>
              <a:rPr lang="en-US" sz="8000">
                <a:solidFill>
                  <a:srgbClr val="00B0F0"/>
                </a:solidFill>
              </a:rPr>
              <a:t>ز  </a:t>
            </a:r>
            <a:r>
              <a:rPr lang="en-US" sz="8000">
                <a:solidFill>
                  <a:srgbClr val="7030A0"/>
                </a:solidFill>
              </a:rPr>
              <a:t>س   </a:t>
            </a:r>
            <a:r>
              <a:rPr lang="en-US" sz="8000">
                <a:solidFill>
                  <a:srgbClr val="FF0000"/>
                </a:solidFill>
              </a:rPr>
              <a:t>ش   </a:t>
            </a:r>
            <a:r>
              <a:rPr lang="en-US" sz="8000">
                <a:solidFill>
                  <a:srgbClr val="7030A0"/>
                </a:solidFill>
              </a:rPr>
              <a:t>ص</a:t>
            </a:r>
            <a:endParaRPr lang="en-US" sz="8000">
              <a:solidFill>
                <a:srgbClr val="7030A0"/>
              </a:solidFill>
              <a:ea typeface="Calibri"/>
              <a:cs typeface="Calibri"/>
            </a:endParaRPr>
          </a:p>
          <a:p>
            <a:pPr algn="ctr"/>
            <a:r>
              <a:rPr lang="en-US" sz="8000"/>
              <a:t> </a:t>
            </a:r>
            <a:r>
              <a:rPr lang="en-US" sz="8000">
                <a:solidFill>
                  <a:srgbClr val="00B0F0"/>
                </a:solidFill>
              </a:rPr>
              <a:t>ض </a:t>
            </a:r>
            <a:r>
              <a:rPr lang="en-US" sz="8000">
                <a:solidFill>
                  <a:srgbClr val="FF0000"/>
                </a:solidFill>
              </a:rPr>
              <a:t>ط  </a:t>
            </a:r>
            <a:r>
              <a:rPr lang="en-US" sz="8000">
                <a:solidFill>
                  <a:srgbClr val="7030A0"/>
                </a:solidFill>
              </a:rPr>
              <a:t>ظ  </a:t>
            </a:r>
            <a:r>
              <a:rPr lang="en-US" sz="8000">
                <a:solidFill>
                  <a:srgbClr val="FF0000"/>
                </a:solidFill>
              </a:rPr>
              <a:t>ع</a:t>
            </a:r>
            <a:r>
              <a:rPr lang="en-US" sz="8000"/>
              <a:t>   </a:t>
            </a:r>
            <a:r>
              <a:rPr lang="en-US" sz="8000">
                <a:solidFill>
                  <a:schemeClr val="accent6"/>
                </a:solidFill>
              </a:rPr>
              <a:t>غ   </a:t>
            </a:r>
            <a:r>
              <a:rPr lang="en-US" sz="8000">
                <a:solidFill>
                  <a:srgbClr val="00B050"/>
                </a:solidFill>
              </a:rPr>
              <a:t>ف   </a:t>
            </a:r>
            <a:r>
              <a:rPr lang="en-US" sz="8000">
                <a:solidFill>
                  <a:srgbClr val="F63BC5"/>
                </a:solidFill>
              </a:rPr>
              <a:t>ق</a:t>
            </a:r>
            <a:endParaRPr lang="en-US" sz="8000">
              <a:solidFill>
                <a:srgbClr val="F63BC5"/>
              </a:solidFill>
              <a:ea typeface="Calibri"/>
              <a:cs typeface="Calibri"/>
            </a:endParaRPr>
          </a:p>
          <a:p>
            <a:pPr algn="ctr"/>
            <a:r>
              <a:rPr lang="en-US" sz="8000"/>
              <a:t> </a:t>
            </a:r>
            <a:r>
              <a:rPr lang="en-US" sz="8000">
                <a:solidFill>
                  <a:srgbClr val="7030A0"/>
                </a:solidFill>
              </a:rPr>
              <a:t>ك  </a:t>
            </a:r>
            <a:r>
              <a:rPr lang="en-US" sz="8000">
                <a:solidFill>
                  <a:srgbClr val="00B050"/>
                </a:solidFill>
              </a:rPr>
              <a:t>ل   </a:t>
            </a:r>
            <a:r>
              <a:rPr lang="en-US" sz="8000">
                <a:solidFill>
                  <a:schemeClr val="accent6"/>
                </a:solidFill>
              </a:rPr>
              <a:t>م   </a:t>
            </a:r>
            <a:r>
              <a:rPr lang="en-US" sz="8000">
                <a:solidFill>
                  <a:srgbClr val="00B0F0"/>
                </a:solidFill>
              </a:rPr>
              <a:t>ن    </a:t>
            </a:r>
            <a:r>
              <a:rPr lang="en-US" sz="8000">
                <a:solidFill>
                  <a:srgbClr val="00B050"/>
                </a:solidFill>
              </a:rPr>
              <a:t>هـ    </a:t>
            </a:r>
            <a:r>
              <a:rPr lang="en-US" sz="8000">
                <a:solidFill>
                  <a:srgbClr val="7030A0"/>
                </a:solidFill>
              </a:rPr>
              <a:t>و   </a:t>
            </a:r>
            <a:r>
              <a:rPr lang="en-US" sz="8000">
                <a:solidFill>
                  <a:srgbClr val="FF0000"/>
                </a:solidFill>
              </a:rPr>
              <a:t>ي</a:t>
            </a:r>
            <a:endParaRPr lang="en-US" sz="8000">
              <a:solidFill>
                <a:srgbClr val="FF0000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6689954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7712B87-A6EE-2E1A-B24C-E3A71582D2C8}"/>
              </a:ext>
            </a:extLst>
          </p:cNvPr>
          <p:cNvSpPr txBox="1"/>
          <p:nvPr/>
        </p:nvSpPr>
        <p:spPr>
          <a:xfrm>
            <a:off x="253914" y="238044"/>
            <a:ext cx="8617228" cy="5697209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553A86-A07E-8F7D-B3B7-ED64A514E3A0}"/>
              </a:ext>
            </a:extLst>
          </p:cNvPr>
          <p:cNvSpPr/>
          <p:nvPr/>
        </p:nvSpPr>
        <p:spPr>
          <a:xfrm>
            <a:off x="1" y="5933676"/>
            <a:ext cx="9144000" cy="55630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571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 baseline="0">
                <a:solidFill>
                  <a:srgbClr val="000000"/>
                </a:solidFill>
                <a:cs typeface="+mj-cs"/>
              </a:rPr>
              <a:t>بند </a:t>
            </a:r>
            <a:r>
              <a:rPr lang="ar-EG" sz="2400" b="1" u="sng">
                <a:solidFill>
                  <a:srgbClr val="000000"/>
                </a:solidFill>
                <a:cs typeface="+mj-cs"/>
              </a:rPr>
              <a:t>(53) مثال </a:t>
            </a:r>
            <a:r>
              <a:rPr lang="ar-EG" sz="2400" baseline="0">
                <a:solidFill>
                  <a:srgbClr val="000000"/>
                </a:solidFill>
                <a:cs typeface="+mj-cs"/>
              </a:rPr>
              <a:t>:</a:t>
            </a:r>
            <a:r>
              <a:rPr lang="ar-EG" sz="2400">
                <a:solidFill>
                  <a:srgbClr val="000000"/>
                </a:solidFill>
                <a:latin typeface="Calibri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الطفل يستطيع العد واعطاء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الرقم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الصحيح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ويسمى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الأشكال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والألوان</a:t>
            </a:r>
            <a:endParaRPr lang="ar-EG" sz="2400">
              <a:solidFill>
                <a:srgbClr val="000000"/>
              </a:solidFill>
              <a:latin typeface="Simplified Arabic"/>
              <a:cs typeface="+mj-cs"/>
            </a:endParaRPr>
          </a:p>
        </p:txBody>
      </p:sp>
      <p:sp>
        <p:nvSpPr>
          <p:cNvPr id="3" name="TextBox 20">
            <a:extLst>
              <a:ext uri="{FF2B5EF4-FFF2-40B4-BE49-F238E27FC236}">
                <a16:creationId xmlns:a16="http://schemas.microsoft.com/office/drawing/2014/main" id="{0E37062D-28CB-0B5B-4E3B-9474A5750689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ctr"/>
            <a:r>
              <a:rPr lang="en-GB" sz="2800">
                <a:solidFill>
                  <a:schemeClr val="tx1"/>
                </a:solidFill>
              </a:rPr>
              <a:t>٤٤</a:t>
            </a:r>
          </a:p>
        </p:txBody>
      </p:sp>
      <p:pic>
        <p:nvPicPr>
          <p:cNvPr id="4" name="Picture 3" descr="A group of colorful cubes&#10;&#10;Description automatically generated">
            <a:extLst>
              <a:ext uri="{FF2B5EF4-FFF2-40B4-BE49-F238E27FC236}">
                <a16:creationId xmlns:a16="http://schemas.microsoft.com/office/drawing/2014/main" id="{8A9807A4-CFF4-9ECA-5AB9-16CF92D14C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585" t="-1399" r="377" b="74126"/>
          <a:stretch/>
        </p:blipFill>
        <p:spPr>
          <a:xfrm>
            <a:off x="3534506" y="2363825"/>
            <a:ext cx="1280501" cy="1496030"/>
          </a:xfrm>
          <a:prstGeom prst="rect">
            <a:avLst/>
          </a:prstGeom>
        </p:spPr>
      </p:pic>
      <p:pic>
        <p:nvPicPr>
          <p:cNvPr id="5" name="Picture 4" descr="A group of colorful cubes&#10;&#10;Description automatically generated">
            <a:extLst>
              <a:ext uri="{FF2B5EF4-FFF2-40B4-BE49-F238E27FC236}">
                <a16:creationId xmlns:a16="http://schemas.microsoft.com/office/drawing/2014/main" id="{20B87705-87D4-AA89-ECF6-80A091280C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4327" t="24836" r="-414" b="52922"/>
          <a:stretch/>
        </p:blipFill>
        <p:spPr>
          <a:xfrm>
            <a:off x="3031298" y="2838277"/>
            <a:ext cx="1283910" cy="1218415"/>
          </a:xfrm>
          <a:prstGeom prst="rect">
            <a:avLst/>
          </a:prstGeom>
        </p:spPr>
      </p:pic>
      <p:pic>
        <p:nvPicPr>
          <p:cNvPr id="7" name="Picture 6" descr="A group of colorful cubes&#10;&#10;Description automatically generated">
            <a:extLst>
              <a:ext uri="{FF2B5EF4-FFF2-40B4-BE49-F238E27FC236}">
                <a16:creationId xmlns:a16="http://schemas.microsoft.com/office/drawing/2014/main" id="{22B4C852-9458-38EC-9E56-D8E77C328B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4037" t="46225" r="-70" b="31492"/>
          <a:stretch/>
        </p:blipFill>
        <p:spPr>
          <a:xfrm>
            <a:off x="2326808" y="3025182"/>
            <a:ext cx="1423936" cy="1264801"/>
          </a:xfrm>
          <a:prstGeom prst="rect">
            <a:avLst/>
          </a:prstGeom>
        </p:spPr>
      </p:pic>
      <p:pic>
        <p:nvPicPr>
          <p:cNvPr id="12" name="Picture 11" descr="A group of colorful cubes&#10;&#10;Description automatically generated">
            <a:extLst>
              <a:ext uri="{FF2B5EF4-FFF2-40B4-BE49-F238E27FC236}">
                <a16:creationId xmlns:a16="http://schemas.microsoft.com/office/drawing/2014/main" id="{42672BB5-342D-C563-A3E8-4E8E447CB27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4037" t="46225" r="-70" b="31492"/>
          <a:stretch/>
        </p:blipFill>
        <p:spPr>
          <a:xfrm>
            <a:off x="3246958" y="1975634"/>
            <a:ext cx="1280163" cy="1221669"/>
          </a:xfrm>
          <a:prstGeom prst="rect">
            <a:avLst/>
          </a:prstGeom>
        </p:spPr>
      </p:pic>
      <p:pic>
        <p:nvPicPr>
          <p:cNvPr id="13" name="Picture 12" descr="A group of colorful cubes&#10;&#10;Description automatically generated">
            <a:extLst>
              <a:ext uri="{FF2B5EF4-FFF2-40B4-BE49-F238E27FC236}">
                <a16:creationId xmlns:a16="http://schemas.microsoft.com/office/drawing/2014/main" id="{5BC214F2-17DA-9131-C3E7-CC740A97DB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585" t="-1399" r="377" b="74126"/>
          <a:stretch/>
        </p:blipFill>
        <p:spPr>
          <a:xfrm>
            <a:off x="2571223" y="2090655"/>
            <a:ext cx="1280501" cy="1496030"/>
          </a:xfrm>
          <a:prstGeom prst="rect">
            <a:avLst/>
          </a:prstGeom>
        </p:spPr>
      </p:pic>
      <p:pic>
        <p:nvPicPr>
          <p:cNvPr id="14" name="Picture 13" descr="A group of colorful cubes&#10;&#10;Description automatically generated">
            <a:extLst>
              <a:ext uri="{FF2B5EF4-FFF2-40B4-BE49-F238E27FC236}">
                <a16:creationId xmlns:a16="http://schemas.microsoft.com/office/drawing/2014/main" id="{D8302DE5-2C52-7B93-A6E5-13664E2BCB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292" t="67814" r="621" b="9790"/>
          <a:stretch/>
        </p:blipFill>
        <p:spPr>
          <a:xfrm>
            <a:off x="1047222" y="3766395"/>
            <a:ext cx="1283910" cy="1230357"/>
          </a:xfrm>
          <a:prstGeom prst="rect">
            <a:avLst/>
          </a:prstGeom>
        </p:spPr>
      </p:pic>
      <p:pic>
        <p:nvPicPr>
          <p:cNvPr id="16" name="Picture 15" descr="A group of colorful cubes&#10;&#10;Description automatically generated">
            <a:extLst>
              <a:ext uri="{FF2B5EF4-FFF2-40B4-BE49-F238E27FC236}">
                <a16:creationId xmlns:a16="http://schemas.microsoft.com/office/drawing/2014/main" id="{4AF3FABE-310B-256B-1C60-A2F772E3E3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292" t="67814" r="621" b="9790"/>
          <a:stretch/>
        </p:blipFill>
        <p:spPr>
          <a:xfrm>
            <a:off x="6668768" y="4053942"/>
            <a:ext cx="1283910" cy="1230357"/>
          </a:xfrm>
          <a:prstGeom prst="rect">
            <a:avLst/>
          </a:prstGeom>
        </p:spPr>
      </p:pic>
      <p:pic>
        <p:nvPicPr>
          <p:cNvPr id="18" name="Picture 17" descr="A group of colorful cubes&#10;&#10;Description automatically generated">
            <a:extLst>
              <a:ext uri="{FF2B5EF4-FFF2-40B4-BE49-F238E27FC236}">
                <a16:creationId xmlns:a16="http://schemas.microsoft.com/office/drawing/2014/main" id="{224041B6-602A-019F-144F-56A5AC065F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033" t="68117" r="47934" b="9374"/>
          <a:stretch/>
        </p:blipFill>
        <p:spPr>
          <a:xfrm>
            <a:off x="4109598" y="4283979"/>
            <a:ext cx="1280157" cy="1239200"/>
          </a:xfrm>
          <a:prstGeom prst="rect">
            <a:avLst/>
          </a:prstGeom>
        </p:spPr>
      </p:pic>
      <p:pic>
        <p:nvPicPr>
          <p:cNvPr id="19" name="Picture 18" descr="A group of colorful cubes&#10;&#10;Description automatically generated">
            <a:extLst>
              <a:ext uri="{FF2B5EF4-FFF2-40B4-BE49-F238E27FC236}">
                <a16:creationId xmlns:a16="http://schemas.microsoft.com/office/drawing/2014/main" id="{203F0440-8941-A49A-D613-EC7D2A4A9E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103" t="67897" r="23809" b="9594"/>
          <a:stretch/>
        </p:blipFill>
        <p:spPr>
          <a:xfrm>
            <a:off x="2873144" y="1408506"/>
            <a:ext cx="1283861" cy="1239254"/>
          </a:xfrm>
          <a:prstGeom prst="rect">
            <a:avLst/>
          </a:prstGeom>
        </p:spPr>
      </p:pic>
      <p:pic>
        <p:nvPicPr>
          <p:cNvPr id="20" name="Picture 19" descr="A group of colorful cubes&#10;&#10;Description automatically generated">
            <a:extLst>
              <a:ext uri="{FF2B5EF4-FFF2-40B4-BE49-F238E27FC236}">
                <a16:creationId xmlns:a16="http://schemas.microsoft.com/office/drawing/2014/main" id="{E42BBD20-264B-46DB-E6C1-C51C41E5C7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20" t="69004" r="73347" b="8487"/>
          <a:stretch/>
        </p:blipFill>
        <p:spPr>
          <a:xfrm>
            <a:off x="5389182" y="2357412"/>
            <a:ext cx="1280039" cy="1239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92839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DB1D99E1-A152-0A5E-BD70-AE6A3B35A9B3}"/>
              </a:ext>
            </a:extLst>
          </p:cNvPr>
          <p:cNvSpPr/>
          <p:nvPr/>
        </p:nvSpPr>
        <p:spPr>
          <a:xfrm>
            <a:off x="1" y="593008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 baseline="0">
                <a:solidFill>
                  <a:srgbClr val="000000"/>
                </a:solidFill>
                <a:cs typeface="+mj-cs"/>
              </a:rPr>
              <a:t>بند </a:t>
            </a:r>
            <a:r>
              <a:rPr lang="ar-EG" sz="2400" b="1" u="sng">
                <a:solidFill>
                  <a:srgbClr val="000000"/>
                </a:solidFill>
                <a:cs typeface="+mj-cs"/>
              </a:rPr>
              <a:t>(53) </a:t>
            </a:r>
            <a:r>
              <a:rPr lang="ar-EG" sz="2400" baseline="0">
                <a:solidFill>
                  <a:srgbClr val="000000"/>
                </a:solidFill>
                <a:cs typeface="+mj-cs"/>
              </a:rPr>
              <a:t>:</a:t>
            </a:r>
            <a:r>
              <a:rPr lang="ar-EG" sz="2400">
                <a:solidFill>
                  <a:srgbClr val="000000"/>
                </a:solidFill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الطفل يستطيع العد واعطاء</a:t>
            </a:r>
            <a:r>
              <a:rPr lang="en-GB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الرقم</a:t>
            </a:r>
            <a:r>
              <a:rPr lang="en-GB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الصحيح</a:t>
            </a:r>
            <a:r>
              <a:rPr lang="en-GB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ويسمى</a:t>
            </a:r>
            <a:r>
              <a:rPr lang="en-GB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الأشكال</a:t>
            </a:r>
            <a:r>
              <a:rPr lang="en-GB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والألوان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5B1100-F90A-5539-722A-5A583DED1E17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>
                <a:solidFill>
                  <a:srgbClr val="000000"/>
                </a:solidFill>
              </a:rPr>
              <a:t>٤٥</a:t>
            </a:r>
          </a:p>
        </p:txBody>
      </p:sp>
      <p:pic>
        <p:nvPicPr>
          <p:cNvPr id="5" name="Picture 4" descr="A cartoon character of a person with her children&#10;&#10;AI-generated content may be incorrect.">
            <a:extLst>
              <a:ext uri="{FF2B5EF4-FFF2-40B4-BE49-F238E27FC236}">
                <a16:creationId xmlns:a16="http://schemas.microsoft.com/office/drawing/2014/main" id="{0AE98750-FE53-105E-C5B6-1CEE633892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575094"/>
            <a:ext cx="5348378" cy="5348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65190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4061B-D37C-3DF4-FB61-3C86247B4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1A06872-65DF-73C7-6081-89C55281B1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" y="14377"/>
            <a:ext cx="9142926" cy="646981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DFE02F3-7DE6-37F0-BE3F-7EB7C8AB266C}"/>
              </a:ext>
            </a:extLst>
          </p:cNvPr>
          <p:cNvSpPr/>
          <p:nvPr/>
        </p:nvSpPr>
        <p:spPr>
          <a:xfrm>
            <a:off x="1" y="593008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>
                <a:solidFill>
                  <a:srgbClr val="000000"/>
                </a:solidFill>
                <a:cs typeface="+mj-cs"/>
              </a:rPr>
              <a:t>بند (53) </a:t>
            </a:r>
            <a:r>
              <a:rPr lang="ar-EG" sz="2400">
                <a:solidFill>
                  <a:srgbClr val="000000"/>
                </a:solidFill>
                <a:cs typeface="+mj-cs"/>
              </a:rPr>
              <a:t>:</a:t>
            </a:r>
            <a:r>
              <a:rPr lang="ar-EG" sz="2400">
                <a:solidFill>
                  <a:srgbClr val="000000"/>
                </a:solidFill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الطفل يستطيع العد واعطاء</a:t>
            </a:r>
            <a:r>
              <a:rPr lang="en-GB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الرقم</a:t>
            </a:r>
            <a:r>
              <a:rPr lang="en-GB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الصحيح</a:t>
            </a:r>
            <a:r>
              <a:rPr lang="en-GB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ويسمى</a:t>
            </a:r>
            <a:r>
              <a:rPr lang="en-GB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الأشكال</a:t>
            </a:r>
            <a:r>
              <a:rPr lang="en-GB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  <a:cs typeface="+mj-cs"/>
              </a:rPr>
              <a:t>والألوان</a:t>
            </a:r>
          </a:p>
        </p:txBody>
      </p:sp>
      <p:pic>
        <p:nvPicPr>
          <p:cNvPr id="18" name="Picture 17" descr="A cartoon of a dog&#10;&#10;Description automatically generated">
            <a:extLst>
              <a:ext uri="{FF2B5EF4-FFF2-40B4-BE49-F238E27FC236}">
                <a16:creationId xmlns:a16="http://schemas.microsoft.com/office/drawing/2014/main" id="{85BB42F7-C7EB-D875-5193-BA21FFB6B9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481908" y="4135605"/>
            <a:ext cx="1597769" cy="1609928"/>
          </a:xfrm>
          <a:prstGeom prst="rect">
            <a:avLst/>
          </a:prstGeom>
        </p:spPr>
      </p:pic>
      <p:pic>
        <p:nvPicPr>
          <p:cNvPr id="20" name="Picture 19" descr="A cartoon of a dog&#10;&#10;Description automatically generated">
            <a:extLst>
              <a:ext uri="{FF2B5EF4-FFF2-40B4-BE49-F238E27FC236}">
                <a16:creationId xmlns:a16="http://schemas.microsoft.com/office/drawing/2014/main" id="{2DE27940-6200-71A4-AAA6-51D246BE7F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39418" y="4284751"/>
            <a:ext cx="1726660" cy="1090038"/>
          </a:xfrm>
          <a:prstGeom prst="rect">
            <a:avLst/>
          </a:prstGeom>
        </p:spPr>
      </p:pic>
      <p:pic>
        <p:nvPicPr>
          <p:cNvPr id="22" name="Picture 21" descr="A child playing with a dog&#10;&#10;Description automatically generated">
            <a:extLst>
              <a:ext uri="{FF2B5EF4-FFF2-40B4-BE49-F238E27FC236}">
                <a16:creationId xmlns:a16="http://schemas.microsoft.com/office/drawing/2014/main" id="{F8D5E741-26C8-FC49-3A92-92A07273538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44076" b="2370"/>
          <a:stretch/>
        </p:blipFill>
        <p:spPr>
          <a:xfrm>
            <a:off x="3561208" y="2235969"/>
            <a:ext cx="4439973" cy="2873884"/>
          </a:xfrm>
          <a:prstGeom prst="rect">
            <a:avLst/>
          </a:prstGeom>
        </p:spPr>
      </p:pic>
      <p:pic>
        <p:nvPicPr>
          <p:cNvPr id="24" name="Picture 23" descr="A child playing with a dog&#10;&#10;Description automatically generated">
            <a:extLst>
              <a:ext uri="{FF2B5EF4-FFF2-40B4-BE49-F238E27FC236}">
                <a16:creationId xmlns:a16="http://schemas.microsoft.com/office/drawing/2014/main" id="{9E3358A0-F982-22B4-C10E-D37A502BB2A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6389" t="18246" r="25556" b="55687"/>
          <a:stretch/>
        </p:blipFill>
        <p:spPr>
          <a:xfrm>
            <a:off x="5778969" y="4285814"/>
            <a:ext cx="765370" cy="1302566"/>
          </a:xfrm>
          <a:prstGeom prst="rect">
            <a:avLst/>
          </a:prstGeom>
        </p:spPr>
      </p:pic>
      <p:sp>
        <p:nvSpPr>
          <p:cNvPr id="6" name="TextBox 20">
            <a:extLst>
              <a:ext uri="{FF2B5EF4-FFF2-40B4-BE49-F238E27FC236}">
                <a16:creationId xmlns:a16="http://schemas.microsoft.com/office/drawing/2014/main" id="{0415768C-78BA-DCFB-E36D-4897CD260639}"/>
              </a:ext>
            </a:extLst>
          </p:cNvPr>
          <p:cNvSpPr txBox="1"/>
          <p:nvPr/>
        </p:nvSpPr>
        <p:spPr>
          <a:xfrm>
            <a:off x="4277264" y="6423444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ctr"/>
            <a:r>
              <a:rPr lang="en-GB" sz="2800">
                <a:solidFill>
                  <a:schemeClr val="tx1"/>
                </a:solidFill>
              </a:rPr>
              <a:t>٤٦</a:t>
            </a:r>
          </a:p>
        </p:txBody>
      </p:sp>
    </p:spTree>
    <p:extLst>
      <p:ext uri="{BB962C8B-B14F-4D97-AF65-F5344CB8AC3E}">
        <p14:creationId xmlns:p14="http://schemas.microsoft.com/office/powerpoint/2010/main" val="85728585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>
            <a:extLst>
              <a:ext uri="{FF2B5EF4-FFF2-40B4-BE49-F238E27FC236}">
                <a16:creationId xmlns:a16="http://schemas.microsoft.com/office/drawing/2014/main" id="{8198068B-03E3-D6AD-045A-EE106DDDE591}"/>
              </a:ext>
            </a:extLst>
          </p:cNvPr>
          <p:cNvSpPr/>
          <p:nvPr/>
        </p:nvSpPr>
        <p:spPr>
          <a:xfrm>
            <a:off x="806091" y="503125"/>
            <a:ext cx="1855982" cy="2098017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FF5F9E6-5B4B-DF87-7CD0-BC5118D83060}"/>
              </a:ext>
            </a:extLst>
          </p:cNvPr>
          <p:cNvSpPr/>
          <p:nvPr/>
        </p:nvSpPr>
        <p:spPr>
          <a:xfrm>
            <a:off x="3540066" y="356259"/>
            <a:ext cx="2104328" cy="2104252"/>
          </a:xfrm>
          <a:prstGeom prst="rect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92BF17A-7B71-1986-93DA-B0AFA4A9BB3F}"/>
              </a:ext>
            </a:extLst>
          </p:cNvPr>
          <p:cNvSpPr/>
          <p:nvPr/>
        </p:nvSpPr>
        <p:spPr>
          <a:xfrm>
            <a:off x="3069107" y="3353161"/>
            <a:ext cx="3200399" cy="2107720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65CFF70C-66A8-60FE-7B7D-AD492815A58E}"/>
              </a:ext>
            </a:extLst>
          </p:cNvPr>
          <p:cNvSpPr/>
          <p:nvPr/>
        </p:nvSpPr>
        <p:spPr>
          <a:xfrm>
            <a:off x="6727090" y="2903018"/>
            <a:ext cx="2208362" cy="2724290"/>
          </a:xfrm>
          <a:prstGeom prst="triangle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8146693-B156-75A8-A179-78C926BA1215}"/>
              </a:ext>
            </a:extLst>
          </p:cNvPr>
          <p:cNvSpPr/>
          <p:nvPr/>
        </p:nvSpPr>
        <p:spPr>
          <a:xfrm>
            <a:off x="6457196" y="375336"/>
            <a:ext cx="1855982" cy="209801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C46A59DA-763C-6544-10D8-9BC05F150CAC}"/>
              </a:ext>
            </a:extLst>
          </p:cNvPr>
          <p:cNvSpPr/>
          <p:nvPr/>
        </p:nvSpPr>
        <p:spPr>
          <a:xfrm>
            <a:off x="336093" y="3187374"/>
            <a:ext cx="2207542" cy="2272079"/>
          </a:xfrm>
          <a:prstGeom prst="star5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 descr="A cartoon face with a smile&#10;&#10;Description automatically generated">
            <a:extLst>
              <a:ext uri="{FF2B5EF4-FFF2-40B4-BE49-F238E27FC236}">
                <a16:creationId xmlns:a16="http://schemas.microsoft.com/office/drawing/2014/main" id="{C9BD0191-7FC2-E0A3-EFC8-A065743BB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6087" y="680923"/>
            <a:ext cx="1254780" cy="1459633"/>
          </a:xfrm>
          <a:prstGeom prst="rect">
            <a:avLst/>
          </a:prstGeom>
        </p:spPr>
      </p:pic>
      <p:pic>
        <p:nvPicPr>
          <p:cNvPr id="10" name="Picture 9" descr="A cartoon face with a smile&#10;&#10;Description automatically generated">
            <a:extLst>
              <a:ext uri="{FF2B5EF4-FFF2-40B4-BE49-F238E27FC236}">
                <a16:creationId xmlns:a16="http://schemas.microsoft.com/office/drawing/2014/main" id="{32103C04-CC97-0CFF-C130-D95D3E96B2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6088" y="3662662"/>
            <a:ext cx="1254780" cy="1459633"/>
          </a:xfrm>
          <a:prstGeom prst="rect">
            <a:avLst/>
          </a:prstGeom>
        </p:spPr>
      </p:pic>
      <p:pic>
        <p:nvPicPr>
          <p:cNvPr id="11" name="Picture 10" descr="A cartoon face with a smile&#10;&#10;Description automatically generated">
            <a:extLst>
              <a:ext uri="{FF2B5EF4-FFF2-40B4-BE49-F238E27FC236}">
                <a16:creationId xmlns:a16="http://schemas.microsoft.com/office/drawing/2014/main" id="{1C6B86EA-549C-94CE-2ADC-B92D3185FC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3243" y="680922"/>
            <a:ext cx="1254780" cy="1459633"/>
          </a:xfrm>
          <a:prstGeom prst="rect">
            <a:avLst/>
          </a:prstGeom>
        </p:spPr>
      </p:pic>
      <p:pic>
        <p:nvPicPr>
          <p:cNvPr id="12" name="Picture 11" descr="A cartoon face with a smile&#10;&#10;Description automatically generated">
            <a:extLst>
              <a:ext uri="{FF2B5EF4-FFF2-40B4-BE49-F238E27FC236}">
                <a16:creationId xmlns:a16="http://schemas.microsoft.com/office/drawing/2014/main" id="{BF8ADBE1-9A77-FF09-1FCA-B150F9639D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3404" y="4003431"/>
            <a:ext cx="1254780" cy="1459633"/>
          </a:xfrm>
          <a:prstGeom prst="rect">
            <a:avLst/>
          </a:prstGeom>
        </p:spPr>
      </p:pic>
      <p:pic>
        <p:nvPicPr>
          <p:cNvPr id="13" name="Picture 12" descr="A cartoon face with a smile&#10;&#10;Description automatically generated">
            <a:extLst>
              <a:ext uri="{FF2B5EF4-FFF2-40B4-BE49-F238E27FC236}">
                <a16:creationId xmlns:a16="http://schemas.microsoft.com/office/drawing/2014/main" id="{67CA4795-360E-5FC1-059A-104E949A19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547" y="3918236"/>
            <a:ext cx="857216" cy="99107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011660B-AA13-ABCE-3B16-DE1D11B4D1AA}"/>
              </a:ext>
            </a:extLst>
          </p:cNvPr>
          <p:cNvSpPr/>
          <p:nvPr/>
        </p:nvSpPr>
        <p:spPr>
          <a:xfrm>
            <a:off x="1" y="593008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>
                <a:solidFill>
                  <a:srgbClr val="000000"/>
                </a:solidFill>
              </a:rPr>
              <a:t>بند (53) </a:t>
            </a:r>
            <a:r>
              <a:rPr lang="ar-EG" sz="2400">
                <a:solidFill>
                  <a:srgbClr val="000000"/>
                </a:solidFill>
              </a:rPr>
              <a:t>:</a:t>
            </a:r>
            <a:r>
              <a:rPr lang="ar-EG" sz="2400">
                <a:solidFill>
                  <a:srgbClr val="000000"/>
                </a:solidFill>
                <a:ea typeface="+mn-lt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</a:rPr>
              <a:t>الطفل يستطيع العد واعطاء</a:t>
            </a:r>
            <a:r>
              <a:rPr lang="en-GB" sz="2400" b="1">
                <a:solidFill>
                  <a:srgbClr val="000000"/>
                </a:solidFill>
                <a:latin typeface="Times New Roman"/>
                <a:ea typeface="+mn-lt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</a:rPr>
              <a:t>الرقم</a:t>
            </a:r>
            <a:r>
              <a:rPr lang="en-GB" sz="2400" b="1">
                <a:solidFill>
                  <a:srgbClr val="000000"/>
                </a:solidFill>
                <a:latin typeface="Times New Roman"/>
                <a:ea typeface="+mn-lt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</a:rPr>
              <a:t>الصحيح</a:t>
            </a:r>
            <a:r>
              <a:rPr lang="en-GB" sz="2400" b="1">
                <a:solidFill>
                  <a:srgbClr val="000000"/>
                </a:solidFill>
                <a:latin typeface="Times New Roman"/>
                <a:ea typeface="+mn-lt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</a:rPr>
              <a:t>ويسمى</a:t>
            </a:r>
            <a:r>
              <a:rPr lang="en-GB" sz="2400" b="1">
                <a:solidFill>
                  <a:srgbClr val="000000"/>
                </a:solidFill>
                <a:latin typeface="Times New Roman"/>
                <a:ea typeface="+mn-lt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</a:rPr>
              <a:t>الأشكال</a:t>
            </a:r>
            <a:r>
              <a:rPr lang="en-GB" sz="2400" b="1">
                <a:solidFill>
                  <a:srgbClr val="000000"/>
                </a:solidFill>
                <a:latin typeface="Times New Roman"/>
                <a:ea typeface="+mn-lt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ea typeface="+mn-lt"/>
              </a:rPr>
              <a:t>والألوان</a:t>
            </a:r>
          </a:p>
        </p:txBody>
      </p:sp>
      <p:pic>
        <p:nvPicPr>
          <p:cNvPr id="2" name="Picture 1" descr="A cartoon face with a smile&#10;&#10;Description automatically generated">
            <a:extLst>
              <a:ext uri="{FF2B5EF4-FFF2-40B4-BE49-F238E27FC236}">
                <a16:creationId xmlns:a16="http://schemas.microsoft.com/office/drawing/2014/main" id="{1D2EC2F2-1492-16F9-55F7-610969324C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0535" y="822911"/>
            <a:ext cx="1254780" cy="1459633"/>
          </a:xfrm>
          <a:prstGeom prst="rect">
            <a:avLst/>
          </a:prstGeom>
        </p:spPr>
      </p:pic>
      <p:sp>
        <p:nvSpPr>
          <p:cNvPr id="16" name="TextBox 20">
            <a:extLst>
              <a:ext uri="{FF2B5EF4-FFF2-40B4-BE49-F238E27FC236}">
                <a16:creationId xmlns:a16="http://schemas.microsoft.com/office/drawing/2014/main" id="{2D235790-8B5E-0DF4-8834-D3557F442A3A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ctr"/>
            <a:r>
              <a:rPr lang="en-GB" sz="2800">
                <a:solidFill>
                  <a:schemeClr val="tx1">
                    <a:lumMod val="95000"/>
                    <a:lumOff val="5000"/>
                  </a:schemeClr>
                </a:solidFill>
              </a:rPr>
              <a:t>٤٧</a:t>
            </a:r>
          </a:p>
        </p:txBody>
      </p:sp>
    </p:spTree>
    <p:extLst>
      <p:ext uri="{BB962C8B-B14F-4D97-AF65-F5344CB8AC3E}">
        <p14:creationId xmlns:p14="http://schemas.microsoft.com/office/powerpoint/2010/main" val="13370069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3CF38D0-81AA-FEEB-B0CC-9FE2E1BB5CAB}"/>
              </a:ext>
            </a:extLst>
          </p:cNvPr>
          <p:cNvSpPr txBox="1"/>
          <p:nvPr/>
        </p:nvSpPr>
        <p:spPr>
          <a:xfrm>
            <a:off x="234305" y="200631"/>
            <a:ext cx="8665833" cy="5983180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GB"/>
          </a:p>
        </p:txBody>
      </p:sp>
      <p:sp>
        <p:nvSpPr>
          <p:cNvPr id="5" name="TextBox 20">
            <a:extLst>
              <a:ext uri="{FF2B5EF4-FFF2-40B4-BE49-F238E27FC236}">
                <a16:creationId xmlns:a16="http://schemas.microsoft.com/office/drawing/2014/main" id="{E3DD4037-5097-056A-7E22-AD41397EEF14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ctr"/>
            <a:r>
              <a:rPr lang="en-GB" sz="2800">
                <a:solidFill>
                  <a:srgbClr val="000000"/>
                </a:solidFill>
              </a:rPr>
              <a:t>٤٨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1A6F433-5224-07D1-B143-7B253BDB279A}"/>
              </a:ext>
            </a:extLst>
          </p:cNvPr>
          <p:cNvCxnSpPr/>
          <p:nvPr/>
        </p:nvCxnSpPr>
        <p:spPr>
          <a:xfrm flipH="1">
            <a:off x="4528650" y="197584"/>
            <a:ext cx="66759" cy="5739275"/>
          </a:xfrm>
          <a:prstGeom prst="straightConnector1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69DDC6D0-A1E5-CACC-4B5D-9542662015B6}"/>
              </a:ext>
            </a:extLst>
          </p:cNvPr>
          <p:cNvSpPr/>
          <p:nvPr/>
        </p:nvSpPr>
        <p:spPr>
          <a:xfrm>
            <a:off x="1" y="593008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 baseline="0">
                <a:solidFill>
                  <a:srgbClr val="000000"/>
                </a:solidFill>
                <a:cs typeface="+mj-cs"/>
              </a:rPr>
              <a:t>بند </a:t>
            </a:r>
            <a:r>
              <a:rPr lang="ar-EG" sz="2400" b="1" u="sng">
                <a:solidFill>
                  <a:srgbClr val="000000"/>
                </a:solidFill>
                <a:cs typeface="+mj-cs"/>
              </a:rPr>
              <a:t>(56) </a:t>
            </a:r>
            <a:r>
              <a:rPr lang="ar-EG" sz="2400" b="1" baseline="0">
                <a:solidFill>
                  <a:srgbClr val="000000"/>
                </a:solidFill>
                <a:cs typeface="+mj-cs"/>
              </a:rPr>
              <a:t>:</a:t>
            </a:r>
            <a:r>
              <a:rPr lang="ar-EG" sz="2400" b="1">
                <a:solidFill>
                  <a:srgbClr val="000000"/>
                </a:solidFill>
                <a:latin typeface="Calibri"/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الطفل يستطيع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تصحيح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أخطاء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القواعد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في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الجمل</a:t>
            </a:r>
            <a:r>
              <a:rPr lang="ar-EG" sz="2400" b="1">
                <a:solidFill>
                  <a:srgbClr val="000000"/>
                </a:solidFill>
                <a:latin typeface="Simplified Arabic"/>
                <a:ea typeface="Simplified Arabic"/>
                <a:cs typeface="+mj-cs"/>
              </a:rPr>
              <a:t>​</a:t>
            </a:r>
            <a:endParaRPr lang="en-US" sz="2400" b="1">
              <a:solidFill>
                <a:srgbClr val="000000"/>
              </a:solidFill>
              <a:ea typeface="Calibri"/>
              <a:cs typeface="+mj-cs"/>
            </a:endParaRPr>
          </a:p>
        </p:txBody>
      </p:sp>
      <p:pic>
        <p:nvPicPr>
          <p:cNvPr id="6" name="Picture 5" descr="A cartoon of a child watering a flower&#10;&#10;AI-generated content may be incorrect.">
            <a:extLst>
              <a:ext uri="{FF2B5EF4-FFF2-40B4-BE49-F238E27FC236}">
                <a16:creationId xmlns:a16="http://schemas.microsoft.com/office/drawing/2014/main" id="{5FBC1D30-3051-8F92-D150-BBB458DA27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2158" y="1609799"/>
            <a:ext cx="3053751" cy="3442300"/>
          </a:xfrm>
          <a:prstGeom prst="rect">
            <a:avLst/>
          </a:prstGeom>
        </p:spPr>
      </p:pic>
      <p:pic>
        <p:nvPicPr>
          <p:cNvPr id="8" name="Picture 7" descr="Cartoon a cartoon child sleeping in a bed&#10;&#10;AI-generated content may be incorrect.">
            <a:extLst>
              <a:ext uri="{FF2B5EF4-FFF2-40B4-BE49-F238E27FC236}">
                <a16:creationId xmlns:a16="http://schemas.microsoft.com/office/drawing/2014/main" id="{39AE331D-7A44-DA12-ECF7-8E46F669226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1245" b="7921"/>
          <a:stretch/>
        </p:blipFill>
        <p:spPr>
          <a:xfrm>
            <a:off x="456719" y="1328839"/>
            <a:ext cx="3881575" cy="401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318333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421F6D4-C146-0B75-F0B3-E4FDB30D69E7}"/>
              </a:ext>
            </a:extLst>
          </p:cNvPr>
          <p:cNvSpPr txBox="1"/>
          <p:nvPr/>
        </p:nvSpPr>
        <p:spPr>
          <a:xfrm>
            <a:off x="205550" y="243763"/>
            <a:ext cx="8637078" cy="5983180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GB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90FA507-38D2-4753-FF4C-90C469F90E2D}"/>
              </a:ext>
            </a:extLst>
          </p:cNvPr>
          <p:cNvCxnSpPr/>
          <p:nvPr/>
        </p:nvCxnSpPr>
        <p:spPr>
          <a:xfrm flipH="1">
            <a:off x="4528650" y="226339"/>
            <a:ext cx="66759" cy="5739275"/>
          </a:xfrm>
          <a:prstGeom prst="straightConnector1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69DDC6D0-A1E5-CACC-4B5D-9542662015B6}"/>
              </a:ext>
            </a:extLst>
          </p:cNvPr>
          <p:cNvSpPr/>
          <p:nvPr/>
        </p:nvSpPr>
        <p:spPr>
          <a:xfrm>
            <a:off x="1" y="593008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>
                <a:solidFill>
                  <a:srgbClr val="000000"/>
                </a:solidFill>
                <a:cs typeface="+mj-cs"/>
              </a:rPr>
              <a:t>بند (56) </a:t>
            </a:r>
            <a:r>
              <a:rPr lang="ar-EG" sz="2400" b="1">
                <a:solidFill>
                  <a:srgbClr val="000000"/>
                </a:solidFill>
                <a:cs typeface="+mj-cs"/>
              </a:rPr>
              <a:t>:</a:t>
            </a:r>
            <a:r>
              <a:rPr lang="ar-EG" sz="2400" b="1">
                <a:solidFill>
                  <a:srgbClr val="000000"/>
                </a:solidFill>
                <a:ea typeface="+mn-lt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الطفل يستطيع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تصحيح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أخطاء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القواعد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في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الجمل</a:t>
            </a:r>
            <a:r>
              <a:rPr lang="ar-EG" sz="2400" b="1">
                <a:solidFill>
                  <a:srgbClr val="000000"/>
                </a:solidFill>
                <a:latin typeface="Simplified Arabic"/>
                <a:ea typeface="Simplified Arabic"/>
                <a:cs typeface="+mj-cs"/>
              </a:rPr>
              <a:t>​</a:t>
            </a:r>
            <a:endParaRPr lang="en-US" sz="2400" b="1">
              <a:solidFill>
                <a:srgbClr val="000000"/>
              </a:solidFill>
              <a:ea typeface="Calibri"/>
              <a:cs typeface="+mj-cs"/>
            </a:endParaRPr>
          </a:p>
        </p:txBody>
      </p:sp>
      <p:pic>
        <p:nvPicPr>
          <p:cNvPr id="6" name="Picture 5" descr="A cartoon of a child running&#10;&#10;AI-generated content may be incorrect.">
            <a:extLst>
              <a:ext uri="{FF2B5EF4-FFF2-40B4-BE49-F238E27FC236}">
                <a16:creationId xmlns:a16="http://schemas.microsoft.com/office/drawing/2014/main" id="{EBF373D0-4E17-39F1-71B2-B41D12DF8B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33" b="13201"/>
          <a:stretch/>
        </p:blipFill>
        <p:spPr>
          <a:xfrm>
            <a:off x="4882868" y="969331"/>
            <a:ext cx="3719799" cy="4255699"/>
          </a:xfrm>
          <a:prstGeom prst="rect">
            <a:avLst/>
          </a:prstGeom>
        </p:spPr>
      </p:pic>
      <p:pic>
        <p:nvPicPr>
          <p:cNvPr id="3" name="Picture 2" descr="Cartoon of a child and a child&#10;&#10;AI-generated content may be incorrect.">
            <a:extLst>
              <a:ext uri="{FF2B5EF4-FFF2-40B4-BE49-F238E27FC236}">
                <a16:creationId xmlns:a16="http://schemas.microsoft.com/office/drawing/2014/main" id="{150A5CB9-B3E0-9703-0149-045379C32D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460" y="1094047"/>
            <a:ext cx="3900710" cy="4011284"/>
          </a:xfrm>
          <a:prstGeom prst="rect">
            <a:avLst/>
          </a:prstGeom>
        </p:spPr>
      </p:pic>
      <p:sp>
        <p:nvSpPr>
          <p:cNvPr id="8" name="TextBox 20">
            <a:extLst>
              <a:ext uri="{FF2B5EF4-FFF2-40B4-BE49-F238E27FC236}">
                <a16:creationId xmlns:a16="http://schemas.microsoft.com/office/drawing/2014/main" id="{9A2B2EF8-C4C5-416A-7733-68306652A935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ctr"/>
            <a:r>
              <a:rPr lang="en-GB" sz="2800">
                <a:solidFill>
                  <a:schemeClr val="tx1"/>
                </a:solidFill>
              </a:rPr>
              <a:t>٤٩</a:t>
            </a:r>
          </a:p>
        </p:txBody>
      </p:sp>
    </p:spTree>
    <p:extLst>
      <p:ext uri="{BB962C8B-B14F-4D97-AF65-F5344CB8AC3E}">
        <p14:creationId xmlns:p14="http://schemas.microsoft.com/office/powerpoint/2010/main" val="237570015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93CF4E9-8836-CABC-431B-DF4E06050EF9}"/>
              </a:ext>
            </a:extLst>
          </p:cNvPr>
          <p:cNvCxnSpPr>
            <a:cxnSpLocks/>
          </p:cNvCxnSpPr>
          <p:nvPr/>
        </p:nvCxnSpPr>
        <p:spPr>
          <a:xfrm flipH="1">
            <a:off x="226427" y="3136721"/>
            <a:ext cx="8699602" cy="31380"/>
          </a:xfrm>
          <a:prstGeom prst="straightConnector1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69DDC6D0-A1E5-CACC-4B5D-9542662015B6}"/>
              </a:ext>
            </a:extLst>
          </p:cNvPr>
          <p:cNvSpPr/>
          <p:nvPr/>
        </p:nvSpPr>
        <p:spPr>
          <a:xfrm>
            <a:off x="1" y="593008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 baseline="0">
                <a:solidFill>
                  <a:srgbClr val="000000"/>
                </a:solidFill>
                <a:cs typeface="+mj-cs"/>
              </a:rPr>
              <a:t>بند </a:t>
            </a:r>
            <a:r>
              <a:rPr lang="ar-EG" sz="2400" b="1" u="sng">
                <a:solidFill>
                  <a:srgbClr val="000000"/>
                </a:solidFill>
                <a:cs typeface="+mj-cs"/>
              </a:rPr>
              <a:t>(57) </a:t>
            </a:r>
            <a:r>
              <a:rPr lang="ar-EG" sz="2400" b="1" baseline="0">
                <a:solidFill>
                  <a:srgbClr val="000000"/>
                </a:solidFill>
                <a:cs typeface="+mj-cs"/>
              </a:rPr>
              <a:t>:</a:t>
            </a:r>
            <a:r>
              <a:rPr lang="ar-EG" sz="2400" b="1">
                <a:solidFill>
                  <a:srgbClr val="000000"/>
                </a:solidFill>
                <a:latin typeface="Calibri"/>
                <a:ea typeface="+mn-lt"/>
                <a:cs typeface="+mj-cs"/>
              </a:rPr>
              <a:t> الطفل يستطيع إصلاح المعاني (المفاهيم) الخاطئة في الجملة</a:t>
            </a:r>
            <a:r>
              <a:rPr lang="ar-EG" sz="2400" b="1">
                <a:solidFill>
                  <a:srgbClr val="000000"/>
                </a:solidFill>
                <a:latin typeface="Calibri"/>
                <a:cs typeface="+mj-cs"/>
              </a:rPr>
              <a:t> </a:t>
            </a:r>
            <a:r>
              <a:rPr lang="ar-EG" sz="2400" b="1">
                <a:solidFill>
                  <a:srgbClr val="000000"/>
                </a:solidFill>
                <a:latin typeface="Simplified Arabic"/>
                <a:ea typeface="Simplified Arabic"/>
                <a:cs typeface="+mj-cs"/>
              </a:rPr>
              <a:t>​</a:t>
            </a:r>
            <a:endParaRPr lang="en-US" sz="2400" b="1">
              <a:solidFill>
                <a:srgbClr val="000000"/>
              </a:solidFill>
              <a:ea typeface="Calibri"/>
              <a:cs typeface="+mj-cs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FBA2F9A-EEA1-9E7A-1FEC-4893D9D34EFC}"/>
              </a:ext>
            </a:extLst>
          </p:cNvPr>
          <p:cNvCxnSpPr/>
          <p:nvPr/>
        </p:nvCxnSpPr>
        <p:spPr>
          <a:xfrm>
            <a:off x="4585450" y="224926"/>
            <a:ext cx="18432" cy="5696681"/>
          </a:xfrm>
          <a:prstGeom prst="straightConnector1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F1BD438-99AE-62DA-F508-C2B380A3825C}"/>
              </a:ext>
            </a:extLst>
          </p:cNvPr>
          <p:cNvSpPr txBox="1"/>
          <p:nvPr/>
        </p:nvSpPr>
        <p:spPr>
          <a:xfrm>
            <a:off x="234305" y="243762"/>
            <a:ext cx="8680210" cy="5710011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GB"/>
          </a:p>
        </p:txBody>
      </p:sp>
      <p:pic>
        <p:nvPicPr>
          <p:cNvPr id="20" name="Picture 19" descr="Two bicycles lying on the ground&#10;&#10;Description automatically generated">
            <a:extLst>
              <a:ext uri="{FF2B5EF4-FFF2-40B4-BE49-F238E27FC236}">
                <a16:creationId xmlns:a16="http://schemas.microsoft.com/office/drawing/2014/main" id="{C354AA37-6F1B-FB13-D6E7-922518FA99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174" t="24340" r="-457" b="34311"/>
          <a:stretch/>
        </p:blipFill>
        <p:spPr>
          <a:xfrm>
            <a:off x="5196074" y="851396"/>
            <a:ext cx="3340684" cy="2016309"/>
          </a:xfrm>
          <a:prstGeom prst="rect">
            <a:avLst/>
          </a:prstGeom>
        </p:spPr>
      </p:pic>
      <p:pic>
        <p:nvPicPr>
          <p:cNvPr id="23" name="Picture 22" descr="A wood shelf with a black background&#10;&#10;Description automatically generated">
            <a:extLst>
              <a:ext uri="{FF2B5EF4-FFF2-40B4-BE49-F238E27FC236}">
                <a16:creationId xmlns:a16="http://schemas.microsoft.com/office/drawing/2014/main" id="{8F1F36AD-9B0E-1C6C-2F10-9BDF8ACE570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3" t="-464" r="-869" b="68293"/>
          <a:stretch/>
        </p:blipFill>
        <p:spPr>
          <a:xfrm>
            <a:off x="913872" y="2192675"/>
            <a:ext cx="3205320" cy="1007472"/>
          </a:xfrm>
          <a:prstGeom prst="rect">
            <a:avLst/>
          </a:prstGeom>
        </p:spPr>
      </p:pic>
      <p:pic>
        <p:nvPicPr>
          <p:cNvPr id="3" name="Picture 2" descr="A cartoon of a child lying down&#10;&#10;Description automatically generated">
            <a:extLst>
              <a:ext uri="{FF2B5EF4-FFF2-40B4-BE49-F238E27FC236}">
                <a16:creationId xmlns:a16="http://schemas.microsoft.com/office/drawing/2014/main" id="{8C0D9D46-0253-DAB9-FD79-266E8D6D9C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40000">
            <a:off x="5516205" y="888946"/>
            <a:ext cx="2271624" cy="1703865"/>
          </a:xfrm>
          <a:prstGeom prst="rect">
            <a:avLst/>
          </a:prstGeom>
          <a:effectLst/>
        </p:spPr>
      </p:pic>
      <p:pic>
        <p:nvPicPr>
          <p:cNvPr id="2" name="Picture 1" descr="A cartoon of a child holding a yellow block&#10;&#10;Description automatically generated">
            <a:extLst>
              <a:ext uri="{FF2B5EF4-FFF2-40B4-BE49-F238E27FC236}">
                <a16:creationId xmlns:a16="http://schemas.microsoft.com/office/drawing/2014/main" id="{EDB80E10-4221-EB45-B437-3795A2002C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-237" r="62368" b="54271"/>
          <a:stretch/>
        </p:blipFill>
        <p:spPr>
          <a:xfrm>
            <a:off x="1490120" y="299841"/>
            <a:ext cx="2055975" cy="1934858"/>
          </a:xfrm>
          <a:prstGeom prst="rect">
            <a:avLst/>
          </a:prstGeom>
        </p:spPr>
      </p:pic>
      <p:pic>
        <p:nvPicPr>
          <p:cNvPr id="5" name="Picture 4" descr="A child in different poses&#10;&#10;Description automatically generated">
            <a:extLst>
              <a:ext uri="{FF2B5EF4-FFF2-40B4-BE49-F238E27FC236}">
                <a16:creationId xmlns:a16="http://schemas.microsoft.com/office/drawing/2014/main" id="{A32B122F-7D6B-8250-41F1-DADF1E7D3C6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19" r="70425" b="46470"/>
          <a:stretch/>
        </p:blipFill>
        <p:spPr>
          <a:xfrm flipH="1">
            <a:off x="1318590" y="3426547"/>
            <a:ext cx="1927728" cy="2519118"/>
          </a:xfrm>
          <a:prstGeom prst="rect">
            <a:avLst/>
          </a:prstGeom>
        </p:spPr>
      </p:pic>
      <p:pic>
        <p:nvPicPr>
          <p:cNvPr id="6" name="Picture 5" descr="A cartoon of a white cat&#10;&#10;Description automatically generated">
            <a:extLst>
              <a:ext uri="{FF2B5EF4-FFF2-40B4-BE49-F238E27FC236}">
                <a16:creationId xmlns:a16="http://schemas.microsoft.com/office/drawing/2014/main" id="{1952BEA1-B344-D33B-CE84-443E3AD3CD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900000">
            <a:off x="1824714" y="2983133"/>
            <a:ext cx="1384076" cy="1555632"/>
          </a:xfrm>
          <a:prstGeom prst="rect">
            <a:avLst/>
          </a:prstGeom>
        </p:spPr>
      </p:pic>
      <p:pic>
        <p:nvPicPr>
          <p:cNvPr id="15" name="Picture 14" descr="A couple of boys playing football&#10;&#10;Description automatically generated">
            <a:extLst>
              <a:ext uri="{FF2B5EF4-FFF2-40B4-BE49-F238E27FC236}">
                <a16:creationId xmlns:a16="http://schemas.microsoft.com/office/drawing/2014/main" id="{99C4CA06-4014-A4E5-EEF5-74523501911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9561" t="23824" r="54768" b="49947"/>
          <a:stretch/>
        </p:blipFill>
        <p:spPr>
          <a:xfrm>
            <a:off x="6206525" y="4353713"/>
            <a:ext cx="1781949" cy="1072795"/>
          </a:xfrm>
          <a:prstGeom prst="rect">
            <a:avLst/>
          </a:prstGeom>
        </p:spPr>
      </p:pic>
      <p:pic>
        <p:nvPicPr>
          <p:cNvPr id="7" name="Picture 6" descr="A cartoon of a child&amp;#39;s face&#10;&#10;Description automatically generated">
            <a:extLst>
              <a:ext uri="{FF2B5EF4-FFF2-40B4-BE49-F238E27FC236}">
                <a16:creationId xmlns:a16="http://schemas.microsoft.com/office/drawing/2014/main" id="{AA9CB2DB-84D2-8AA4-1539-0A218B215760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9999" t="-3885" r="-7402" b="56837"/>
          <a:stretch/>
        </p:blipFill>
        <p:spPr>
          <a:xfrm rot="600000" flipH="1">
            <a:off x="5830984" y="3233096"/>
            <a:ext cx="2194550" cy="1759353"/>
          </a:xfrm>
          <a:prstGeom prst="rect">
            <a:avLst/>
          </a:prstGeom>
        </p:spPr>
      </p:pic>
      <p:pic>
        <p:nvPicPr>
          <p:cNvPr id="9" name="Picture 8" descr="A pair of red shoes with white laces&#10;&#10;Description automatically generated">
            <a:extLst>
              <a:ext uri="{FF2B5EF4-FFF2-40B4-BE49-F238E27FC236}">
                <a16:creationId xmlns:a16="http://schemas.microsoft.com/office/drawing/2014/main" id="{BCD2C603-6788-2B62-7646-1FB5B747AF1F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1930" r="48" b="62456"/>
          <a:stretch/>
        </p:blipFill>
        <p:spPr>
          <a:xfrm rot="-840000" flipH="1">
            <a:off x="6948118" y="4473756"/>
            <a:ext cx="1324417" cy="487792"/>
          </a:xfrm>
          <a:prstGeom prst="rect">
            <a:avLst/>
          </a:prstGeom>
        </p:spPr>
      </p:pic>
      <p:pic>
        <p:nvPicPr>
          <p:cNvPr id="22" name="Picture 21" descr="A wood shelf with a black background&#10;&#10;Description automatically generated">
            <a:extLst>
              <a:ext uri="{FF2B5EF4-FFF2-40B4-BE49-F238E27FC236}">
                <a16:creationId xmlns:a16="http://schemas.microsoft.com/office/drawing/2014/main" id="{659A1699-6FB1-3B4B-A0B6-E1576301C87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3" t="-464" r="-869" b="68293"/>
          <a:stretch/>
        </p:blipFill>
        <p:spPr>
          <a:xfrm>
            <a:off x="5227080" y="5025014"/>
            <a:ext cx="3187097" cy="1001696"/>
          </a:xfrm>
          <a:prstGeom prst="rect">
            <a:avLst/>
          </a:prstGeom>
        </p:spPr>
      </p:pic>
      <p:pic>
        <p:nvPicPr>
          <p:cNvPr id="8" name="Picture 7" descr="A group of bowls of soup&#10;&#10;Description automatically generated">
            <a:extLst>
              <a:ext uri="{FF2B5EF4-FFF2-40B4-BE49-F238E27FC236}">
                <a16:creationId xmlns:a16="http://schemas.microsoft.com/office/drawing/2014/main" id="{ED30BFAD-1484-938B-A1A5-89FCA5F4384B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-1147" t="44195" r="48046" b="-923"/>
          <a:stretch/>
        </p:blipFill>
        <p:spPr>
          <a:xfrm>
            <a:off x="5837642" y="4874554"/>
            <a:ext cx="982162" cy="794275"/>
          </a:xfrm>
          <a:prstGeom prst="rect">
            <a:avLst/>
          </a:prstGeom>
        </p:spPr>
      </p:pic>
      <p:pic>
        <p:nvPicPr>
          <p:cNvPr id="17" name="Picture 16" descr="A group of bowls of soup&#10;&#10;Description automatically generated">
            <a:extLst>
              <a:ext uri="{FF2B5EF4-FFF2-40B4-BE49-F238E27FC236}">
                <a16:creationId xmlns:a16="http://schemas.microsoft.com/office/drawing/2014/main" id="{88BB5DE9-3C55-D7AC-ED3D-579E0731F63B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3714" t="50376" r="62054" b="33192"/>
          <a:stretch/>
        </p:blipFill>
        <p:spPr>
          <a:xfrm rot="20280000">
            <a:off x="7112547" y="4659622"/>
            <a:ext cx="405873" cy="155981"/>
          </a:xfrm>
          <a:prstGeom prst="ellipse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C69F56F-BCF2-12AC-76C7-15351808CE80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ctr"/>
            <a:r>
              <a:rPr lang="en-GB" sz="2800">
                <a:solidFill>
                  <a:schemeClr val="tx1"/>
                </a:solidFill>
              </a:rPr>
              <a:t>٥٠</a:t>
            </a:r>
          </a:p>
        </p:txBody>
      </p:sp>
      <p:pic>
        <p:nvPicPr>
          <p:cNvPr id="11" name="Picture 10" descr="A cartoon of a toy dump truck&#10;&#10;AI-generated content may be incorrect.">
            <a:extLst>
              <a:ext uri="{FF2B5EF4-FFF2-40B4-BE49-F238E27FC236}">
                <a16:creationId xmlns:a16="http://schemas.microsoft.com/office/drawing/2014/main" id="{57EE4424-0CB0-AD0D-BC3D-332F7A0D801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0400000">
            <a:off x="2291665" y="1244232"/>
            <a:ext cx="1280771" cy="125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718345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A88E912E-3EA7-DD9E-24DF-2BE88D28B5D9}"/>
              </a:ext>
            </a:extLst>
          </p:cNvPr>
          <p:cNvSpPr txBox="1"/>
          <p:nvPr/>
        </p:nvSpPr>
        <p:spPr>
          <a:xfrm>
            <a:off x="234305" y="243762"/>
            <a:ext cx="8680210" cy="5710011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GB"/>
          </a:p>
        </p:txBody>
      </p:sp>
      <p:pic>
        <p:nvPicPr>
          <p:cNvPr id="4" name="Picture 3" descr="A child and child standing together&#10;&#10;Description automatically generated">
            <a:extLst>
              <a:ext uri="{FF2B5EF4-FFF2-40B4-BE49-F238E27FC236}">
                <a16:creationId xmlns:a16="http://schemas.microsoft.com/office/drawing/2014/main" id="{AB39715F-B8C7-B102-A03E-156FF01364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2525"/>
          <a:stretch/>
        </p:blipFill>
        <p:spPr>
          <a:xfrm>
            <a:off x="1956666" y="572657"/>
            <a:ext cx="4874355" cy="3299505"/>
          </a:xfrm>
          <a:prstGeom prst="rect">
            <a:avLst/>
          </a:prstGeom>
        </p:spPr>
      </p:pic>
      <p:pic>
        <p:nvPicPr>
          <p:cNvPr id="13" name="Picture 12" descr="A wood shelf with a black background&#10;&#10;Description automatically generated">
            <a:extLst>
              <a:ext uri="{FF2B5EF4-FFF2-40B4-BE49-F238E27FC236}">
                <a16:creationId xmlns:a16="http://schemas.microsoft.com/office/drawing/2014/main" id="{FDD5ABF3-C9D0-DEFD-D8DF-818097CE52D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3" t="-464" r="-869" b="68293"/>
          <a:stretch/>
        </p:blipFill>
        <p:spPr>
          <a:xfrm>
            <a:off x="1302061" y="3774185"/>
            <a:ext cx="6181433" cy="1942000"/>
          </a:xfrm>
          <a:prstGeom prst="rect">
            <a:avLst/>
          </a:prstGeom>
        </p:spPr>
      </p:pic>
      <p:pic>
        <p:nvPicPr>
          <p:cNvPr id="7" name="Picture 6" descr="A group of glasses of water and orange juice&#10;&#10;Description automatically generated">
            <a:extLst>
              <a:ext uri="{FF2B5EF4-FFF2-40B4-BE49-F238E27FC236}">
                <a16:creationId xmlns:a16="http://schemas.microsoft.com/office/drawing/2014/main" id="{D44F0686-6557-E027-62A7-74CB1C0769E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208" r="54612" b="53496"/>
          <a:stretch/>
        </p:blipFill>
        <p:spPr>
          <a:xfrm>
            <a:off x="2655612" y="2618867"/>
            <a:ext cx="997163" cy="1625980"/>
          </a:xfrm>
          <a:prstGeom prst="rect">
            <a:avLst/>
          </a:prstGeom>
        </p:spPr>
      </p:pic>
      <p:pic>
        <p:nvPicPr>
          <p:cNvPr id="9" name="Picture 8" descr="A group of glasses of water and orange juice&#10;&#10;Description automatically generated">
            <a:extLst>
              <a:ext uri="{FF2B5EF4-FFF2-40B4-BE49-F238E27FC236}">
                <a16:creationId xmlns:a16="http://schemas.microsoft.com/office/drawing/2014/main" id="{3BF4500A-D0F0-FD35-6166-5E38196B833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3023" t="44033" r="14884" b="9465"/>
          <a:stretch/>
        </p:blipFill>
        <p:spPr>
          <a:xfrm>
            <a:off x="5071007" y="2791394"/>
            <a:ext cx="994474" cy="1625886"/>
          </a:xfrm>
          <a:prstGeom prst="rect">
            <a:avLst/>
          </a:prstGeom>
        </p:spPr>
      </p:pic>
      <p:sp>
        <p:nvSpPr>
          <p:cNvPr id="5" name="TextBox 20">
            <a:extLst>
              <a:ext uri="{FF2B5EF4-FFF2-40B4-BE49-F238E27FC236}">
                <a16:creationId xmlns:a16="http://schemas.microsoft.com/office/drawing/2014/main" id="{4A690409-275A-BA44-FBE5-B74813F3EC3D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ctr"/>
            <a:r>
              <a:rPr lang="en-GB" sz="2800">
                <a:solidFill>
                  <a:srgbClr val="000000"/>
                </a:solidFill>
              </a:rPr>
              <a:t>٥١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DBE05B1-E486-FE9E-1265-EF4B6F0BFDFF}"/>
              </a:ext>
            </a:extLst>
          </p:cNvPr>
          <p:cNvSpPr/>
          <p:nvPr/>
        </p:nvSpPr>
        <p:spPr>
          <a:xfrm>
            <a:off x="1" y="5930087"/>
            <a:ext cx="9144000" cy="55630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ar-EG" sz="2400" b="1" u="sng" baseline="0">
                <a:solidFill>
                  <a:srgbClr val="000000"/>
                </a:solidFill>
                <a:cs typeface="+mj-cs"/>
              </a:rPr>
              <a:t>بند </a:t>
            </a:r>
            <a:r>
              <a:rPr lang="ar-EG" sz="2400" b="1" u="sng">
                <a:solidFill>
                  <a:srgbClr val="000000"/>
                </a:solidFill>
                <a:cs typeface="+mj-cs"/>
              </a:rPr>
              <a:t>(59) مثال </a:t>
            </a:r>
            <a:r>
              <a:rPr lang="ar-EG" sz="2400" baseline="0">
                <a:solidFill>
                  <a:srgbClr val="000000"/>
                </a:solidFill>
                <a:cs typeface="+mj-cs"/>
              </a:rPr>
              <a:t>:</a:t>
            </a:r>
            <a:r>
              <a:rPr lang="ar-EG" sz="2400">
                <a:solidFill>
                  <a:srgbClr val="000000"/>
                </a:solidFill>
                <a:latin typeface="Calibri"/>
                <a:ea typeface="+mn-lt"/>
                <a:cs typeface="+mj-cs"/>
              </a:rPr>
              <a:t> </a:t>
            </a:r>
            <a:r>
              <a:rPr lang="ar-EG" sz="2400" b="1">
                <a:solidFill>
                  <a:srgbClr val="000000"/>
                </a:solidFill>
                <a:latin typeface="Calibri"/>
                <a:ea typeface="+mn-lt"/>
                <a:cs typeface="+mj-cs"/>
              </a:rPr>
              <a:t>الطفل يستطيع استخدام المفاهيم الكمية (فارغ/ مليان/ اكتر)</a:t>
            </a:r>
            <a:endParaRPr lang="ar-EG" sz="2400">
              <a:solidFill>
                <a:srgbClr val="000000"/>
              </a:solidFill>
              <a:latin typeface="Simplified Arabic"/>
              <a:ea typeface="+mn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22634383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60722-EE5F-FB58-0FA6-C103159D0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cartoon kids sitting&#10;&#10;Description automatically generated">
            <a:extLst>
              <a:ext uri="{FF2B5EF4-FFF2-40B4-BE49-F238E27FC236}">
                <a16:creationId xmlns:a16="http://schemas.microsoft.com/office/drawing/2014/main" id="{0DAB8E37-E25C-B4F6-2BF1-F9FB9EFD9B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7469" t="23799" r="32968" b="23341"/>
          <a:stretch/>
        </p:blipFill>
        <p:spPr>
          <a:xfrm>
            <a:off x="1381977" y="946794"/>
            <a:ext cx="2358473" cy="3762197"/>
          </a:xfrm>
          <a:prstGeom prst="rect">
            <a:avLst/>
          </a:prstGeom>
        </p:spPr>
      </p:pic>
      <p:pic>
        <p:nvPicPr>
          <p:cNvPr id="7" name="Picture 6" descr="A group of cartoon kids sitting&#10;&#10;Description automatically generated">
            <a:extLst>
              <a:ext uri="{FF2B5EF4-FFF2-40B4-BE49-F238E27FC236}">
                <a16:creationId xmlns:a16="http://schemas.microsoft.com/office/drawing/2014/main" id="{51C69D9B-2529-4844-C21A-FA378F5035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6758" t="22214" r="8618" b="24804"/>
          <a:stretch/>
        </p:blipFill>
        <p:spPr>
          <a:xfrm>
            <a:off x="5422014" y="903661"/>
            <a:ext cx="2588572" cy="3324134"/>
          </a:xfrm>
          <a:prstGeom prst="rect">
            <a:avLst/>
          </a:prstGeom>
        </p:spPr>
      </p:pic>
      <p:pic>
        <p:nvPicPr>
          <p:cNvPr id="9" name="Picture 8" descr="A close up of a pitcher&#10;&#10;Description automatically generated">
            <a:extLst>
              <a:ext uri="{FF2B5EF4-FFF2-40B4-BE49-F238E27FC236}">
                <a16:creationId xmlns:a16="http://schemas.microsoft.com/office/drawing/2014/main" id="{04FD135E-AEB2-AE67-B5E2-D0725B715E6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0943" r="-1887" b="1136"/>
          <a:stretch/>
        </p:blipFill>
        <p:spPr>
          <a:xfrm>
            <a:off x="2704818" y="3431083"/>
            <a:ext cx="1423381" cy="1604046"/>
          </a:xfrm>
          <a:prstGeom prst="rect">
            <a:avLst/>
          </a:prstGeom>
        </p:spPr>
      </p:pic>
      <p:pic>
        <p:nvPicPr>
          <p:cNvPr id="10" name="Picture 9" descr="A close up of a pitcher&#10;&#10;Description automatically generated">
            <a:extLst>
              <a:ext uri="{FF2B5EF4-FFF2-40B4-BE49-F238E27FC236}">
                <a16:creationId xmlns:a16="http://schemas.microsoft.com/office/drawing/2014/main" id="{990BCE42-D892-7A49-9D6F-4699C4E20A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546" r="50515" b="3540"/>
          <a:stretch/>
        </p:blipFill>
        <p:spPr>
          <a:xfrm>
            <a:off x="5422138" y="3474213"/>
            <a:ext cx="1425812" cy="1565058"/>
          </a:xfrm>
          <a:prstGeom prst="rect">
            <a:avLst/>
          </a:prstGeom>
        </p:spPr>
      </p:pic>
      <p:sp>
        <p:nvSpPr>
          <p:cNvPr id="4" name="TextBox 20">
            <a:extLst>
              <a:ext uri="{FF2B5EF4-FFF2-40B4-BE49-F238E27FC236}">
                <a16:creationId xmlns:a16="http://schemas.microsoft.com/office/drawing/2014/main" id="{21254CB0-14CE-0D1C-08C9-89B8A62CFE51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ctr"/>
            <a:r>
              <a:rPr lang="en-GB" sz="2800">
                <a:solidFill>
                  <a:srgbClr val="000000"/>
                </a:solidFill>
              </a:rPr>
              <a:t>٥٢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C38B342-B1A5-50EF-2DC3-7FB2CC20D1C6}"/>
              </a:ext>
            </a:extLst>
          </p:cNvPr>
          <p:cNvSpPr/>
          <p:nvPr/>
        </p:nvSpPr>
        <p:spPr>
          <a:xfrm>
            <a:off x="1" y="593008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ar-EG" sz="2400" b="1" u="sng" baseline="0">
                <a:solidFill>
                  <a:srgbClr val="000000"/>
                </a:solidFill>
                <a:cs typeface="+mj-cs"/>
              </a:rPr>
              <a:t>بند </a:t>
            </a:r>
            <a:r>
              <a:rPr lang="ar-EG" sz="2400" b="1" u="sng">
                <a:solidFill>
                  <a:srgbClr val="000000"/>
                </a:solidFill>
                <a:cs typeface="+mj-cs"/>
              </a:rPr>
              <a:t>(59) </a:t>
            </a:r>
            <a:r>
              <a:rPr lang="ar-EG" sz="2400" baseline="0">
                <a:solidFill>
                  <a:srgbClr val="000000"/>
                </a:solidFill>
                <a:cs typeface="+mj-cs"/>
              </a:rPr>
              <a:t>:</a:t>
            </a:r>
            <a:r>
              <a:rPr lang="ar-EG" sz="2400">
                <a:solidFill>
                  <a:srgbClr val="000000"/>
                </a:solidFill>
                <a:latin typeface="Calibri"/>
                <a:ea typeface="+mn-lt"/>
                <a:cs typeface="+mj-cs"/>
              </a:rPr>
              <a:t> </a:t>
            </a:r>
            <a:r>
              <a:rPr lang="ar-EG" sz="2400" b="1">
                <a:solidFill>
                  <a:srgbClr val="000000"/>
                </a:solidFill>
                <a:latin typeface="Calibri"/>
                <a:ea typeface="+mn-lt"/>
                <a:cs typeface="+mj-cs"/>
              </a:rPr>
              <a:t>الطفل يستطيع استخدام المفاهيم الكمية (فارغ/ مليان/ اكتر)</a:t>
            </a:r>
            <a:endParaRPr lang="ar-EG" sz="2400">
              <a:solidFill>
                <a:srgbClr val="000000"/>
              </a:solidFill>
              <a:latin typeface="Simplified Arabic"/>
              <a:ea typeface="+mn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2340902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hild and child standing together&#10;&#10;Description automatically generated">
            <a:extLst>
              <a:ext uri="{FF2B5EF4-FFF2-40B4-BE49-F238E27FC236}">
                <a16:creationId xmlns:a16="http://schemas.microsoft.com/office/drawing/2014/main" id="{AB39715F-B8C7-B102-A03E-156FF01364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2525"/>
          <a:stretch/>
        </p:blipFill>
        <p:spPr>
          <a:xfrm>
            <a:off x="1956666" y="572657"/>
            <a:ext cx="4874355" cy="3299505"/>
          </a:xfrm>
          <a:prstGeom prst="rect">
            <a:avLst/>
          </a:prstGeom>
        </p:spPr>
      </p:pic>
      <p:pic>
        <p:nvPicPr>
          <p:cNvPr id="13" name="Picture 12" descr="A wood shelf with a black background&#10;&#10;Description automatically generated">
            <a:extLst>
              <a:ext uri="{FF2B5EF4-FFF2-40B4-BE49-F238E27FC236}">
                <a16:creationId xmlns:a16="http://schemas.microsoft.com/office/drawing/2014/main" id="{FDD5ABF3-C9D0-DEFD-D8DF-818097CE52D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3" t="-464" r="-869" b="68293"/>
          <a:stretch/>
        </p:blipFill>
        <p:spPr>
          <a:xfrm>
            <a:off x="1302061" y="3774185"/>
            <a:ext cx="6181433" cy="1942000"/>
          </a:xfrm>
          <a:prstGeom prst="rect">
            <a:avLst/>
          </a:prstGeom>
        </p:spPr>
      </p:pic>
      <p:pic>
        <p:nvPicPr>
          <p:cNvPr id="8" name="Picture 7" descr="A white plate on a black background&#10;&#10;Description automatically generated">
            <a:extLst>
              <a:ext uri="{FF2B5EF4-FFF2-40B4-BE49-F238E27FC236}">
                <a16:creationId xmlns:a16="http://schemas.microsoft.com/office/drawing/2014/main" id="{A525DA22-848B-683F-6E6B-BFDF00DACC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8208" y="3407463"/>
            <a:ext cx="3206149" cy="1489564"/>
          </a:xfrm>
          <a:prstGeom prst="rect">
            <a:avLst/>
          </a:prstGeom>
        </p:spPr>
      </p:pic>
      <p:pic>
        <p:nvPicPr>
          <p:cNvPr id="17" name="Picture 16" descr="A white plate on a black background&#10;&#10;Description automatically generated">
            <a:extLst>
              <a:ext uri="{FF2B5EF4-FFF2-40B4-BE49-F238E27FC236}">
                <a16:creationId xmlns:a16="http://schemas.microsoft.com/office/drawing/2014/main" id="{72785FC3-CE95-E00C-52DA-900E0B18F7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0208" y="3421839"/>
            <a:ext cx="3206149" cy="1489564"/>
          </a:xfrm>
          <a:prstGeom prst="rect">
            <a:avLst/>
          </a:prstGeom>
        </p:spPr>
      </p:pic>
      <p:pic>
        <p:nvPicPr>
          <p:cNvPr id="15" name="Picture 14" descr="A close up of food&#10;&#10;Description automatically generated">
            <a:extLst>
              <a:ext uri="{FF2B5EF4-FFF2-40B4-BE49-F238E27FC236}">
                <a16:creationId xmlns:a16="http://schemas.microsoft.com/office/drawing/2014/main" id="{0540772A-2DBB-0A21-34C5-7F5EE3078B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8945" y="3779022"/>
            <a:ext cx="1020793" cy="594043"/>
          </a:xfrm>
          <a:prstGeom prst="rect">
            <a:avLst/>
          </a:prstGeom>
        </p:spPr>
      </p:pic>
      <p:pic>
        <p:nvPicPr>
          <p:cNvPr id="18" name="Picture 17" descr="A close up of food&#10;&#10;Description automatically generated">
            <a:extLst>
              <a:ext uri="{FF2B5EF4-FFF2-40B4-BE49-F238E27FC236}">
                <a16:creationId xmlns:a16="http://schemas.microsoft.com/office/drawing/2014/main" id="{FACD0348-A4EC-A028-08CC-5EFC7688D9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6378" y="3836530"/>
            <a:ext cx="1020793" cy="594043"/>
          </a:xfrm>
          <a:prstGeom prst="rect">
            <a:avLst/>
          </a:prstGeom>
        </p:spPr>
      </p:pic>
      <p:pic>
        <p:nvPicPr>
          <p:cNvPr id="20" name="Picture 19" descr="A close up of food&#10;&#10;Description automatically generated">
            <a:extLst>
              <a:ext uri="{FF2B5EF4-FFF2-40B4-BE49-F238E27FC236}">
                <a16:creationId xmlns:a16="http://schemas.microsoft.com/office/drawing/2014/main" id="{1F63443B-546E-22DA-22AF-972BDDA26F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4718" y="3779021"/>
            <a:ext cx="1020793" cy="594043"/>
          </a:xfrm>
          <a:prstGeom prst="rect">
            <a:avLst/>
          </a:prstGeom>
        </p:spPr>
      </p:pic>
      <p:pic>
        <p:nvPicPr>
          <p:cNvPr id="19" name="Picture 18" descr="A close up of food&#10;&#10;Description automatically generated">
            <a:extLst>
              <a:ext uri="{FF2B5EF4-FFF2-40B4-BE49-F238E27FC236}">
                <a16:creationId xmlns:a16="http://schemas.microsoft.com/office/drawing/2014/main" id="{B5302A5E-5724-FCF0-D17E-C9B23FB13D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6530" y="3865286"/>
            <a:ext cx="1020793" cy="594043"/>
          </a:xfrm>
          <a:prstGeom prst="rect">
            <a:avLst/>
          </a:prstGeom>
        </p:spPr>
      </p:pic>
      <p:pic>
        <p:nvPicPr>
          <p:cNvPr id="21" name="Picture 20" descr="A close up of food&#10;&#10;Description automatically generated">
            <a:extLst>
              <a:ext uri="{FF2B5EF4-FFF2-40B4-BE49-F238E27FC236}">
                <a16:creationId xmlns:a16="http://schemas.microsoft.com/office/drawing/2014/main" id="{BD28D9D4-E275-2D6F-7B4C-9CB9506B8E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9624" y="3649626"/>
            <a:ext cx="1020793" cy="594043"/>
          </a:xfrm>
          <a:prstGeom prst="rect">
            <a:avLst/>
          </a:prstGeom>
        </p:spPr>
      </p:pic>
      <p:pic>
        <p:nvPicPr>
          <p:cNvPr id="22" name="Picture 21" descr="A close up of food&#10;&#10;Description automatically generated">
            <a:extLst>
              <a:ext uri="{FF2B5EF4-FFF2-40B4-BE49-F238E27FC236}">
                <a16:creationId xmlns:a16="http://schemas.microsoft.com/office/drawing/2014/main" id="{A16EC9C1-D01A-3F59-FE36-CC6400A1CA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8454" y="3735889"/>
            <a:ext cx="1020793" cy="594043"/>
          </a:xfrm>
          <a:prstGeom prst="rect">
            <a:avLst/>
          </a:prstGeom>
        </p:spPr>
      </p:pic>
      <p:pic>
        <p:nvPicPr>
          <p:cNvPr id="23" name="Picture 22" descr="A close up of food&#10;&#10;Description automatically generated">
            <a:extLst>
              <a:ext uri="{FF2B5EF4-FFF2-40B4-BE49-F238E27FC236}">
                <a16:creationId xmlns:a16="http://schemas.microsoft.com/office/drawing/2014/main" id="{2F41C394-8AA4-68AA-5855-8AD39D30C0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6528" y="3534606"/>
            <a:ext cx="1020793" cy="59404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89BC353-31C7-A0DC-5E8E-0843E9827612}"/>
              </a:ext>
            </a:extLst>
          </p:cNvPr>
          <p:cNvSpPr/>
          <p:nvPr/>
        </p:nvSpPr>
        <p:spPr>
          <a:xfrm>
            <a:off x="1" y="593008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ar-EG" sz="2400" b="1" u="sng">
                <a:solidFill>
                  <a:srgbClr val="000000"/>
                </a:solidFill>
                <a:cs typeface="+mj-cs"/>
              </a:rPr>
              <a:t>بند (59) </a:t>
            </a:r>
            <a:r>
              <a:rPr lang="ar-EG" sz="2400">
                <a:solidFill>
                  <a:srgbClr val="000000"/>
                </a:solidFill>
                <a:cs typeface="+mj-cs"/>
              </a:rPr>
              <a:t>:</a:t>
            </a:r>
            <a:r>
              <a:rPr lang="ar-EG" sz="2400">
                <a:solidFill>
                  <a:srgbClr val="000000"/>
                </a:solidFill>
                <a:ea typeface="+mn-lt"/>
                <a:cs typeface="+mj-cs"/>
              </a:rPr>
              <a:t> </a:t>
            </a:r>
            <a:r>
              <a:rPr lang="ar-EG" sz="2400" b="1">
                <a:solidFill>
                  <a:srgbClr val="000000"/>
                </a:solidFill>
                <a:ea typeface="+mn-lt"/>
                <a:cs typeface="+mj-cs"/>
              </a:rPr>
              <a:t>الطفل يستطيع استخدام المفاهيم الكمية (فارغ/ مليان/ اكتر)</a:t>
            </a:r>
            <a:endParaRPr lang="ar-EG" sz="2400">
              <a:solidFill>
                <a:srgbClr val="000000"/>
              </a:solidFill>
              <a:latin typeface="Simplified Arabic"/>
              <a:ea typeface="+mn-lt"/>
              <a:cs typeface="+mj-cs"/>
            </a:endParaRPr>
          </a:p>
        </p:txBody>
      </p:sp>
      <p:sp>
        <p:nvSpPr>
          <p:cNvPr id="3" name="TextBox 20">
            <a:extLst>
              <a:ext uri="{FF2B5EF4-FFF2-40B4-BE49-F238E27FC236}">
                <a16:creationId xmlns:a16="http://schemas.microsoft.com/office/drawing/2014/main" id="{F1474FD5-43CC-15CE-818C-38C32CAE6EBF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ctr"/>
            <a:r>
              <a:rPr lang="en-GB" sz="2800">
                <a:solidFill>
                  <a:schemeClr val="tx1"/>
                </a:solidFill>
              </a:rPr>
              <a:t>٥٣</a:t>
            </a:r>
          </a:p>
        </p:txBody>
      </p:sp>
    </p:spTree>
    <p:extLst>
      <p:ext uri="{BB962C8B-B14F-4D97-AF65-F5344CB8AC3E}">
        <p14:creationId xmlns:p14="http://schemas.microsoft.com/office/powerpoint/2010/main" val="3858464898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tack of books on a black background&#10;&#10;Description automatically generated">
            <a:extLst>
              <a:ext uri="{FF2B5EF4-FFF2-40B4-BE49-F238E27FC236}">
                <a16:creationId xmlns:a16="http://schemas.microsoft.com/office/drawing/2014/main" id="{6A7ADBFD-B6C9-3416-390C-B1AA62B3E9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6843" y="1319262"/>
            <a:ext cx="4251268" cy="4516065"/>
          </a:xfrm>
          <a:prstGeom prst="rect">
            <a:avLst/>
          </a:prstGeom>
        </p:spPr>
      </p:pic>
      <p:pic>
        <p:nvPicPr>
          <p:cNvPr id="6" name="Picture 5" descr="A blue book with white pages&#10;&#10;Description automatically generated">
            <a:extLst>
              <a:ext uri="{FF2B5EF4-FFF2-40B4-BE49-F238E27FC236}">
                <a16:creationId xmlns:a16="http://schemas.microsoft.com/office/drawing/2014/main" id="{E93708F6-4612-3D49-D7C1-ACBECD44DC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2969"/>
          <a:stretch/>
        </p:blipFill>
        <p:spPr>
          <a:xfrm>
            <a:off x="588734" y="2650829"/>
            <a:ext cx="3404681" cy="185122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43730EB-F088-1D15-2FE7-82093578C2C8}"/>
              </a:ext>
            </a:extLst>
          </p:cNvPr>
          <p:cNvSpPr/>
          <p:nvPr/>
        </p:nvSpPr>
        <p:spPr>
          <a:xfrm flipH="1">
            <a:off x="261275" y="289879"/>
            <a:ext cx="8607521" cy="5629231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>
              <a:solidFill>
                <a:srgbClr val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8914C7-1971-B0E4-9FFF-013116B8416C}"/>
              </a:ext>
            </a:extLst>
          </p:cNvPr>
          <p:cNvSpPr/>
          <p:nvPr/>
        </p:nvSpPr>
        <p:spPr>
          <a:xfrm>
            <a:off x="1" y="5930087"/>
            <a:ext cx="9144000" cy="55630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571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 baseline="0">
                <a:solidFill>
                  <a:srgbClr val="000000"/>
                </a:solidFill>
                <a:cs typeface="+mj-cs"/>
              </a:rPr>
              <a:t>بند </a:t>
            </a:r>
            <a:r>
              <a:rPr lang="ar-EG" sz="2400" b="1" u="sng">
                <a:solidFill>
                  <a:srgbClr val="000000"/>
                </a:solidFill>
                <a:cs typeface="+mj-cs"/>
              </a:rPr>
              <a:t>(60) مثال </a:t>
            </a:r>
            <a:r>
              <a:rPr lang="ar-EG" sz="2400" baseline="0">
                <a:solidFill>
                  <a:srgbClr val="000000"/>
                </a:solidFill>
                <a:cs typeface="+mj-cs"/>
              </a:rPr>
              <a:t>:</a:t>
            </a:r>
            <a:r>
              <a:rPr lang="ar-EG" sz="2400">
                <a:solidFill>
                  <a:srgbClr val="000000"/>
                </a:solidFill>
                <a:latin typeface="Calibri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الطفل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en-GB" sz="2400" b="1" err="1">
                <a:solidFill>
                  <a:srgbClr val="000000"/>
                </a:solidFill>
                <a:latin typeface="Times New Roman"/>
                <a:cs typeface="+mj-cs"/>
              </a:rPr>
              <a:t>يستخدم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الجمع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الغير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منتظم (جمع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التكسير)</a:t>
            </a:r>
            <a:endParaRPr lang="ar-EG" sz="2400" b="1">
              <a:solidFill>
                <a:srgbClr val="000000"/>
              </a:solidFill>
              <a:latin typeface="Simplified Arabic"/>
              <a:cs typeface="+mj-cs"/>
            </a:endParaRPr>
          </a:p>
        </p:txBody>
      </p:sp>
      <p:sp>
        <p:nvSpPr>
          <p:cNvPr id="8" name="TextBox 20">
            <a:extLst>
              <a:ext uri="{FF2B5EF4-FFF2-40B4-BE49-F238E27FC236}">
                <a16:creationId xmlns:a16="http://schemas.microsoft.com/office/drawing/2014/main" id="{D9739521-024D-78B1-7945-D75531E389AA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ctr"/>
            <a:r>
              <a:rPr lang="en-GB" sz="2800">
                <a:solidFill>
                  <a:schemeClr val="tx1"/>
                </a:solidFill>
              </a:rPr>
              <a:t>٥٤</a:t>
            </a:r>
          </a:p>
        </p:txBody>
      </p:sp>
    </p:spTree>
    <p:extLst>
      <p:ext uri="{BB962C8B-B14F-4D97-AF65-F5344CB8AC3E}">
        <p14:creationId xmlns:p14="http://schemas.microsoft.com/office/powerpoint/2010/main" val="496656778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chair with black wheels&#10;&#10;Description automatically generated">
            <a:extLst>
              <a:ext uri="{FF2B5EF4-FFF2-40B4-BE49-F238E27FC236}">
                <a16:creationId xmlns:a16="http://schemas.microsoft.com/office/drawing/2014/main" id="{07E888DD-FEE0-A9C5-E4E3-452A0B4541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5041" y="3837421"/>
            <a:ext cx="1193584" cy="2051306"/>
          </a:xfrm>
          <a:prstGeom prst="rect">
            <a:avLst/>
          </a:prstGeom>
        </p:spPr>
      </p:pic>
      <p:pic>
        <p:nvPicPr>
          <p:cNvPr id="3" name="Picture 2" descr="A blue chair with black wheels&#10;&#10;Description automatically generated">
            <a:extLst>
              <a:ext uri="{FF2B5EF4-FFF2-40B4-BE49-F238E27FC236}">
                <a16:creationId xmlns:a16="http://schemas.microsoft.com/office/drawing/2014/main" id="{153632C3-013E-59C7-9CFA-43CC219C30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400" y="3837420"/>
            <a:ext cx="1193584" cy="2051306"/>
          </a:xfrm>
          <a:prstGeom prst="rect">
            <a:avLst/>
          </a:prstGeom>
        </p:spPr>
      </p:pic>
      <p:pic>
        <p:nvPicPr>
          <p:cNvPr id="4" name="Picture 3" descr="A blue chair with black wheels&#10;&#10;Description automatically generated">
            <a:extLst>
              <a:ext uri="{FF2B5EF4-FFF2-40B4-BE49-F238E27FC236}">
                <a16:creationId xmlns:a16="http://schemas.microsoft.com/office/drawing/2014/main" id="{718D48CD-A3D9-6FD2-8741-877CB436C2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8678" y="3837419"/>
            <a:ext cx="1193584" cy="2051306"/>
          </a:xfrm>
          <a:prstGeom prst="rect">
            <a:avLst/>
          </a:prstGeom>
        </p:spPr>
      </p:pic>
      <p:pic>
        <p:nvPicPr>
          <p:cNvPr id="5" name="Picture 4" descr="A blue chair with black wheels&#10;&#10;Description automatically generated">
            <a:extLst>
              <a:ext uri="{FF2B5EF4-FFF2-40B4-BE49-F238E27FC236}">
                <a16:creationId xmlns:a16="http://schemas.microsoft.com/office/drawing/2014/main" id="{B96300D8-4668-B0B7-39BA-CE36E672AB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7560" y="3837418"/>
            <a:ext cx="1193584" cy="2051306"/>
          </a:xfrm>
          <a:prstGeom prst="rect">
            <a:avLst/>
          </a:prstGeom>
        </p:spPr>
      </p:pic>
      <p:pic>
        <p:nvPicPr>
          <p:cNvPr id="6" name="Picture 5" descr="A group of animals with different poses&#10;&#10;Description automatically generated">
            <a:extLst>
              <a:ext uri="{FF2B5EF4-FFF2-40B4-BE49-F238E27FC236}">
                <a16:creationId xmlns:a16="http://schemas.microsoft.com/office/drawing/2014/main" id="{07AAB807-9498-2147-FC34-AF9110B360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270" t="6411" r="21907" b="55666"/>
          <a:stretch/>
        </p:blipFill>
        <p:spPr>
          <a:xfrm>
            <a:off x="796102" y="274127"/>
            <a:ext cx="2277888" cy="1352397"/>
          </a:xfrm>
          <a:prstGeom prst="rect">
            <a:avLst/>
          </a:prstGeom>
        </p:spPr>
      </p:pic>
      <p:pic>
        <p:nvPicPr>
          <p:cNvPr id="7" name="Picture 6" descr="A cartoon mouse holding a yellow object&#10;&#10;Description automatically generated">
            <a:extLst>
              <a:ext uri="{FF2B5EF4-FFF2-40B4-BE49-F238E27FC236}">
                <a16:creationId xmlns:a16="http://schemas.microsoft.com/office/drawing/2014/main" id="{6A161881-FE78-8C60-4EDF-8B932686B4E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7833" t="7171" r="49149" b="54824"/>
          <a:stretch/>
        </p:blipFill>
        <p:spPr>
          <a:xfrm flipH="1">
            <a:off x="2945577" y="22102"/>
            <a:ext cx="1194380" cy="1623608"/>
          </a:xfrm>
          <a:prstGeom prst="rect">
            <a:avLst/>
          </a:prstGeom>
        </p:spPr>
      </p:pic>
      <p:pic>
        <p:nvPicPr>
          <p:cNvPr id="8" name="Picture 7" descr="A cartoon mouse holding a yellow object&#10;&#10;Description automatically generated">
            <a:extLst>
              <a:ext uri="{FF2B5EF4-FFF2-40B4-BE49-F238E27FC236}">
                <a16:creationId xmlns:a16="http://schemas.microsoft.com/office/drawing/2014/main" id="{935D01AC-76B6-6D84-6B85-AC5C3E15984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7833" t="7171" r="49149" b="54824"/>
          <a:stretch/>
        </p:blipFill>
        <p:spPr>
          <a:xfrm flipH="1">
            <a:off x="6921229" y="-6297"/>
            <a:ext cx="1421560" cy="1637808"/>
          </a:xfrm>
          <a:prstGeom prst="rect">
            <a:avLst/>
          </a:prstGeom>
        </p:spPr>
      </p:pic>
      <p:pic>
        <p:nvPicPr>
          <p:cNvPr id="9" name="Picture 8" descr="A cartoon of a rabbit holding a carrot&#10;&#10;Description automatically generated">
            <a:extLst>
              <a:ext uri="{FF2B5EF4-FFF2-40B4-BE49-F238E27FC236}">
                <a16:creationId xmlns:a16="http://schemas.microsoft.com/office/drawing/2014/main" id="{F44906EB-BFE1-DDC0-016B-F6224665DF2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-825" r="-439" b="7931"/>
          <a:stretch/>
        </p:blipFill>
        <p:spPr>
          <a:xfrm>
            <a:off x="7034820" y="1829567"/>
            <a:ext cx="1214653" cy="1607381"/>
          </a:xfrm>
          <a:prstGeom prst="rect">
            <a:avLst/>
          </a:prstGeom>
        </p:spPr>
      </p:pic>
      <p:pic>
        <p:nvPicPr>
          <p:cNvPr id="10" name="Picture 9" descr="A cartoon of a rabbit holding a carrot&#10;&#10;Description automatically generated">
            <a:extLst>
              <a:ext uri="{FF2B5EF4-FFF2-40B4-BE49-F238E27FC236}">
                <a16:creationId xmlns:a16="http://schemas.microsoft.com/office/drawing/2014/main" id="{EBB2FA40-3ACE-6AEF-4AAB-783A781AFBF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-825" r="-439" b="7931"/>
          <a:stretch/>
        </p:blipFill>
        <p:spPr>
          <a:xfrm>
            <a:off x="631180" y="1829566"/>
            <a:ext cx="1214653" cy="1607381"/>
          </a:xfrm>
          <a:prstGeom prst="rect">
            <a:avLst/>
          </a:prstGeom>
        </p:spPr>
      </p:pic>
      <p:pic>
        <p:nvPicPr>
          <p:cNvPr id="11" name="Picture 10" descr="A cartoon of a rabbit holding a carrot&#10;&#10;Description automatically generated">
            <a:extLst>
              <a:ext uri="{FF2B5EF4-FFF2-40B4-BE49-F238E27FC236}">
                <a16:creationId xmlns:a16="http://schemas.microsoft.com/office/drawing/2014/main" id="{A74FF57F-F490-4C45-86B1-F6052E594F4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-825" r="-439" b="7931"/>
          <a:stretch/>
        </p:blipFill>
        <p:spPr>
          <a:xfrm>
            <a:off x="2008459" y="1829565"/>
            <a:ext cx="1214653" cy="1607381"/>
          </a:xfrm>
          <a:prstGeom prst="rect">
            <a:avLst/>
          </a:prstGeom>
        </p:spPr>
      </p:pic>
      <p:pic>
        <p:nvPicPr>
          <p:cNvPr id="12" name="Picture 11" descr="A cartoon of a rabbit holding a carrot&#10;&#10;Description automatically generated">
            <a:extLst>
              <a:ext uri="{FF2B5EF4-FFF2-40B4-BE49-F238E27FC236}">
                <a16:creationId xmlns:a16="http://schemas.microsoft.com/office/drawing/2014/main" id="{B3C723A9-2311-0F07-6913-EF48F6010FB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-825" r="-439" b="7931"/>
          <a:stretch/>
        </p:blipFill>
        <p:spPr>
          <a:xfrm>
            <a:off x="3357340" y="1829564"/>
            <a:ext cx="1214653" cy="1607381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8271734-F5FF-EF5E-E5A5-252CC8FF23EB}"/>
              </a:ext>
            </a:extLst>
          </p:cNvPr>
          <p:cNvSpPr/>
          <p:nvPr/>
        </p:nvSpPr>
        <p:spPr>
          <a:xfrm>
            <a:off x="1" y="593008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>
                <a:solidFill>
                  <a:srgbClr val="000000"/>
                </a:solidFill>
                <a:cs typeface="+mj-cs"/>
              </a:rPr>
              <a:t>بند (60) </a:t>
            </a:r>
            <a:r>
              <a:rPr lang="ar-EG" sz="2400">
                <a:solidFill>
                  <a:srgbClr val="000000"/>
                </a:solidFill>
                <a:cs typeface="+mj-cs"/>
              </a:rPr>
              <a:t>: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الطفل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en-GB" sz="2400" b="1" err="1">
                <a:solidFill>
                  <a:srgbClr val="000000"/>
                </a:solidFill>
                <a:latin typeface="Times New Roman"/>
                <a:cs typeface="+mj-cs"/>
              </a:rPr>
              <a:t>يستخدم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الجمع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الغير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منتظم (جمع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التكسير)</a:t>
            </a:r>
            <a:endParaRPr lang="ar-EG" sz="2400" b="1">
              <a:solidFill>
                <a:srgbClr val="000000"/>
              </a:solidFill>
              <a:latin typeface="Simplified Arabic"/>
              <a:cs typeface="+mj-cs"/>
            </a:endParaRPr>
          </a:p>
        </p:txBody>
      </p:sp>
      <p:sp>
        <p:nvSpPr>
          <p:cNvPr id="15" name="TextBox 20">
            <a:extLst>
              <a:ext uri="{FF2B5EF4-FFF2-40B4-BE49-F238E27FC236}">
                <a16:creationId xmlns:a16="http://schemas.microsoft.com/office/drawing/2014/main" id="{CD569D9A-96D9-1885-3E55-55F398CE92F3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ctr"/>
            <a:r>
              <a:rPr lang="en-GB" sz="2800">
                <a:solidFill>
                  <a:srgbClr val="000000"/>
                </a:solidFill>
              </a:rPr>
              <a:t>٥٥</a:t>
            </a:r>
          </a:p>
        </p:txBody>
      </p:sp>
    </p:spTree>
    <p:extLst>
      <p:ext uri="{BB962C8B-B14F-4D97-AF65-F5344CB8AC3E}">
        <p14:creationId xmlns:p14="http://schemas.microsoft.com/office/powerpoint/2010/main" val="2245708000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80891-2AF5-6030-F763-D8BFE9770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9CC66FB-891F-7CD3-87EB-1B9EE104879D}"/>
              </a:ext>
            </a:extLst>
          </p:cNvPr>
          <p:cNvSpPr txBox="1"/>
          <p:nvPr/>
        </p:nvSpPr>
        <p:spPr>
          <a:xfrm>
            <a:off x="205550" y="243763"/>
            <a:ext cx="8637078" cy="5983180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GB"/>
          </a:p>
        </p:txBody>
      </p:sp>
      <p:pic>
        <p:nvPicPr>
          <p:cNvPr id="8" name="Picture 7" descr="A cartoon of a child walking down the street&#10;&#10;AI-generated content may be incorrect.">
            <a:extLst>
              <a:ext uri="{FF2B5EF4-FFF2-40B4-BE49-F238E27FC236}">
                <a16:creationId xmlns:a16="http://schemas.microsoft.com/office/drawing/2014/main" id="{D507320B-8478-6F64-721B-64D355BA61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15" t="-228" r="5915" b="-337"/>
          <a:stretch/>
        </p:blipFill>
        <p:spPr>
          <a:xfrm>
            <a:off x="4519760" y="939330"/>
            <a:ext cx="4250624" cy="46065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EC86987-FC38-206A-4C68-51C7B38363BF}"/>
              </a:ext>
            </a:extLst>
          </p:cNvPr>
          <p:cNvSpPr/>
          <p:nvPr/>
        </p:nvSpPr>
        <p:spPr>
          <a:xfrm>
            <a:off x="1" y="593008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>
                <a:solidFill>
                  <a:srgbClr val="000000"/>
                </a:solidFill>
                <a:latin typeface="Calibri"/>
                <a:ea typeface="Calibri"/>
                <a:cs typeface="+mj-cs"/>
              </a:rPr>
              <a:t>بند (63) </a:t>
            </a:r>
            <a:r>
              <a:rPr lang="ar-EG" sz="2400">
                <a:solidFill>
                  <a:srgbClr val="000000"/>
                </a:solidFill>
                <a:latin typeface="Calibri"/>
                <a:ea typeface="Calibri"/>
                <a:cs typeface="+mj-cs"/>
              </a:rPr>
              <a:t>: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الطفل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يستخدم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مفاهيم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الوقت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/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التسلسل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 (قبل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،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متأخر)</a:t>
            </a:r>
            <a:endParaRPr lang="ar-EG" sz="2400">
              <a:solidFill>
                <a:srgbClr val="000000"/>
              </a:solidFill>
              <a:latin typeface="Times New Roman"/>
              <a:cs typeface="+mj-cs"/>
            </a:endParaRPr>
          </a:p>
        </p:txBody>
      </p:sp>
      <p:sp>
        <p:nvSpPr>
          <p:cNvPr id="15" name="TextBox 20">
            <a:extLst>
              <a:ext uri="{FF2B5EF4-FFF2-40B4-BE49-F238E27FC236}">
                <a16:creationId xmlns:a16="http://schemas.microsoft.com/office/drawing/2014/main" id="{C7B86AB9-5FEA-2B4B-4B94-E60ABFC439AD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ctr"/>
            <a:r>
              <a:rPr lang="en-GB" sz="28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٥٦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F94E315-DC4A-4060-F6D2-EDB67E8D39BE}"/>
              </a:ext>
            </a:extLst>
          </p:cNvPr>
          <p:cNvCxnSpPr/>
          <p:nvPr/>
        </p:nvCxnSpPr>
        <p:spPr>
          <a:xfrm flipH="1">
            <a:off x="4528650" y="226339"/>
            <a:ext cx="66759" cy="5739275"/>
          </a:xfrm>
          <a:prstGeom prst="straightConnector1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2" name="Picture 1" descr="A cartoon of a child running away from a clock&#10;&#10;AI-generated content may be incorrect.">
            <a:extLst>
              <a:ext uri="{FF2B5EF4-FFF2-40B4-BE49-F238E27FC236}">
                <a16:creationId xmlns:a16="http://schemas.microsoft.com/office/drawing/2014/main" id="{E248FCCD-5D18-F0EC-9A58-71AC04A60E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182" y="1511251"/>
            <a:ext cx="4072747" cy="3921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645046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A71351-D660-9135-7FCB-098FB3ED7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920414B-9ED1-F837-00D9-79C65E605522}"/>
              </a:ext>
            </a:extLst>
          </p:cNvPr>
          <p:cNvCxnSpPr/>
          <p:nvPr/>
        </p:nvCxnSpPr>
        <p:spPr>
          <a:xfrm flipH="1">
            <a:off x="4528650" y="226339"/>
            <a:ext cx="66759" cy="5739275"/>
          </a:xfrm>
          <a:prstGeom prst="straightConnector1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CF517E63-CF81-86EF-471E-E3ADED49A5F3}"/>
              </a:ext>
            </a:extLst>
          </p:cNvPr>
          <p:cNvSpPr txBox="1"/>
          <p:nvPr/>
        </p:nvSpPr>
        <p:spPr>
          <a:xfrm>
            <a:off x="205550" y="243763"/>
            <a:ext cx="8637078" cy="5983180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232BBED-775B-1437-2B74-43E9A9008B5D}"/>
              </a:ext>
            </a:extLst>
          </p:cNvPr>
          <p:cNvSpPr/>
          <p:nvPr/>
        </p:nvSpPr>
        <p:spPr>
          <a:xfrm>
            <a:off x="1" y="593008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>
                <a:solidFill>
                  <a:srgbClr val="000000"/>
                </a:solidFill>
                <a:latin typeface="Calibri"/>
                <a:ea typeface="Calibri"/>
                <a:cs typeface="+mj-cs"/>
              </a:rPr>
              <a:t>بند (63) </a:t>
            </a:r>
            <a:r>
              <a:rPr lang="ar-EG" sz="2400">
                <a:solidFill>
                  <a:srgbClr val="000000"/>
                </a:solidFill>
                <a:latin typeface="Calibri"/>
                <a:ea typeface="Calibri"/>
                <a:cs typeface="+mj-cs"/>
              </a:rPr>
              <a:t>: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الطفل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يستخدم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مفاهيم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الوقت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/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التسلسل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 (قبل</a:t>
            </a:r>
            <a:r>
              <a:rPr lang="en-GB" sz="2400" b="1">
                <a:solidFill>
                  <a:srgbClr val="000000"/>
                </a:solidFill>
                <a:latin typeface="Times New Roman"/>
                <a:cs typeface="+mj-cs"/>
              </a:rPr>
              <a:t> ، </a:t>
            </a:r>
            <a:r>
              <a:rPr lang="ar-SA" sz="2400" b="1">
                <a:solidFill>
                  <a:srgbClr val="000000"/>
                </a:solidFill>
                <a:latin typeface="Times New Roman"/>
                <a:cs typeface="+mj-cs"/>
              </a:rPr>
              <a:t>متأخر)</a:t>
            </a:r>
            <a:endParaRPr lang="en-GB" sz="2400">
              <a:solidFill>
                <a:srgbClr val="000000"/>
              </a:solidFill>
              <a:latin typeface="Times New Roman"/>
              <a:cs typeface="+mj-cs"/>
            </a:endParaRPr>
          </a:p>
        </p:txBody>
      </p:sp>
      <p:sp>
        <p:nvSpPr>
          <p:cNvPr id="15" name="TextBox 20">
            <a:extLst>
              <a:ext uri="{FF2B5EF4-FFF2-40B4-BE49-F238E27FC236}">
                <a16:creationId xmlns:a16="http://schemas.microsoft.com/office/drawing/2014/main" id="{0FE4DBAC-3885-7F62-B8BD-6D695C55BC17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ctr"/>
            <a:r>
              <a:rPr lang="en-GB" sz="28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٥٧</a:t>
            </a:r>
          </a:p>
        </p:txBody>
      </p:sp>
      <p:pic>
        <p:nvPicPr>
          <p:cNvPr id="2" name="Picture 1" descr="A child brushing her teeth&#10;&#10;AI-generated content may be incorrect.">
            <a:extLst>
              <a:ext uri="{FF2B5EF4-FFF2-40B4-BE49-F238E27FC236}">
                <a16:creationId xmlns:a16="http://schemas.microsoft.com/office/drawing/2014/main" id="{B6D3F948-63AF-EB11-F918-4ADAB8E8D6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286" b="12395"/>
          <a:stretch/>
        </p:blipFill>
        <p:spPr>
          <a:xfrm>
            <a:off x="4874324" y="1336546"/>
            <a:ext cx="3029103" cy="3606940"/>
          </a:xfrm>
          <a:prstGeom prst="rect">
            <a:avLst/>
          </a:prstGeom>
        </p:spPr>
      </p:pic>
      <p:pic>
        <p:nvPicPr>
          <p:cNvPr id="3" name="Picture 2" descr="A cartoon of a child brushing her teeth&#10;&#10;AI-generated content may be incorrect.">
            <a:extLst>
              <a:ext uri="{FF2B5EF4-FFF2-40B4-BE49-F238E27FC236}">
                <a16:creationId xmlns:a16="http://schemas.microsoft.com/office/drawing/2014/main" id="{BE835AE3-BA1B-0AC7-7A6F-21B953AEFB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535" t="-60" r="14847" b="-190"/>
          <a:stretch/>
        </p:blipFill>
        <p:spPr>
          <a:xfrm>
            <a:off x="699601" y="1405224"/>
            <a:ext cx="2883373" cy="3665401"/>
          </a:xfrm>
          <a:prstGeom prst="rect">
            <a:avLst/>
          </a:prstGeom>
        </p:spPr>
      </p:pic>
      <p:pic>
        <p:nvPicPr>
          <p:cNvPr id="7" name="Picture 6" descr="A blue sink with a faucet&#10;&#10;AI-generated content may be incorrect.">
            <a:extLst>
              <a:ext uri="{FF2B5EF4-FFF2-40B4-BE49-F238E27FC236}">
                <a16:creationId xmlns:a16="http://schemas.microsoft.com/office/drawing/2014/main" id="{DB368352-4187-BA35-0645-E027E02090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348" y="1500726"/>
            <a:ext cx="3084663" cy="4014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032910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34CAE2-E6A5-8E44-A9C5-82A10682F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70EE7B3-3805-A874-4BCF-220C6DEED6CE}"/>
              </a:ext>
            </a:extLst>
          </p:cNvPr>
          <p:cNvSpPr/>
          <p:nvPr/>
        </p:nvSpPr>
        <p:spPr>
          <a:xfrm>
            <a:off x="1" y="593008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>
                <a:solidFill>
                  <a:srgbClr val="000000"/>
                </a:solidFill>
                <a:latin typeface="Calibri"/>
                <a:ea typeface="Calibri"/>
                <a:cs typeface="+mj-cs"/>
              </a:rPr>
              <a:t>بند (64-66) </a:t>
            </a:r>
            <a:r>
              <a:rPr lang="ar-EG" sz="2400">
                <a:solidFill>
                  <a:srgbClr val="000000"/>
                </a:solidFill>
                <a:latin typeface="Calibri"/>
                <a:ea typeface="Calibri"/>
                <a:cs typeface="+mj-cs"/>
              </a:rPr>
              <a:t>: </a:t>
            </a:r>
            <a:r>
              <a:rPr lang="ar-EG" sz="2400" b="1">
                <a:solidFill>
                  <a:srgbClr val="000000"/>
                </a:solidFill>
                <a:latin typeface="Calibri"/>
                <a:ea typeface="Calibri"/>
                <a:cs typeface="+mj-cs"/>
              </a:rPr>
              <a:t>اعادة سرد القصة والاجابة على بنود اللغة الاستقبالية</a:t>
            </a:r>
            <a:r>
              <a:rPr lang="en-US" sz="2400" b="1">
                <a:solidFill>
                  <a:srgbClr val="000000"/>
                </a:solidFill>
                <a:latin typeface="Times New Roman"/>
                <a:cs typeface="+mj-cs"/>
              </a:rPr>
              <a:t> </a:t>
            </a:r>
            <a:endParaRPr lang="ar-EG" sz="2400">
              <a:solidFill>
                <a:srgbClr val="000000"/>
              </a:solidFill>
              <a:latin typeface="Times New Roman"/>
              <a:cs typeface="+mj-cs"/>
            </a:endParaRPr>
          </a:p>
        </p:txBody>
      </p:sp>
      <p:sp>
        <p:nvSpPr>
          <p:cNvPr id="15" name="TextBox 20">
            <a:extLst>
              <a:ext uri="{FF2B5EF4-FFF2-40B4-BE49-F238E27FC236}">
                <a16:creationId xmlns:a16="http://schemas.microsoft.com/office/drawing/2014/main" id="{C673E79C-00B2-A6E5-7C4A-BA1DA042D822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ctr"/>
            <a:r>
              <a:rPr lang="en-GB" sz="28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٥٩</a:t>
            </a:r>
          </a:p>
        </p:txBody>
      </p:sp>
      <p:pic>
        <p:nvPicPr>
          <p:cNvPr id="3" name="Picture 2" descr="A cartoon of a dog and a dog&#10;&#10;AI-generated content may be incorrect.">
            <a:extLst>
              <a:ext uri="{FF2B5EF4-FFF2-40B4-BE49-F238E27FC236}">
                <a16:creationId xmlns:a16="http://schemas.microsoft.com/office/drawing/2014/main" id="{07F43F98-9D6B-287E-293B-DD8D3BE90D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767" y="-2066"/>
            <a:ext cx="8502049" cy="5841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279472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4ABBE-A221-E176-37A3-7619C92FE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A5ADFD5-49B5-C5F2-A968-F72408394C02}"/>
              </a:ext>
            </a:extLst>
          </p:cNvPr>
          <p:cNvSpPr/>
          <p:nvPr/>
        </p:nvSpPr>
        <p:spPr>
          <a:xfrm>
            <a:off x="1" y="5930087"/>
            <a:ext cx="9144000" cy="556309"/>
          </a:xfrm>
          <a:prstGeom prst="rect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EG" sz="2400" b="1" u="sng">
                <a:solidFill>
                  <a:srgbClr val="000000"/>
                </a:solidFill>
                <a:ea typeface="Calibri"/>
                <a:cs typeface="+mj-cs"/>
              </a:rPr>
              <a:t>بند (64-66) </a:t>
            </a:r>
            <a:r>
              <a:rPr lang="ar-EG" sz="2400">
                <a:solidFill>
                  <a:srgbClr val="000000"/>
                </a:solidFill>
                <a:ea typeface="Calibri"/>
                <a:cs typeface="+mj-cs"/>
              </a:rPr>
              <a:t>: </a:t>
            </a:r>
            <a:r>
              <a:rPr lang="ar-EG" sz="2400" b="1">
                <a:solidFill>
                  <a:srgbClr val="000000"/>
                </a:solidFill>
                <a:ea typeface="Calibri"/>
                <a:cs typeface="+mj-cs"/>
              </a:rPr>
              <a:t>اعادة سرد القصة والاجابة على بنود اللغة الاستقبالية</a:t>
            </a:r>
            <a:r>
              <a:rPr lang="en-US" sz="2400" b="1">
                <a:solidFill>
                  <a:srgbClr val="000000"/>
                </a:solidFill>
                <a:latin typeface="Times New Roman"/>
                <a:cs typeface="+mj-cs"/>
              </a:rPr>
              <a:t> </a:t>
            </a:r>
            <a:endParaRPr lang="ar-EG" sz="2400">
              <a:solidFill>
                <a:srgbClr val="000000"/>
              </a:solidFill>
              <a:latin typeface="Times New Roman"/>
              <a:cs typeface="+mj-cs"/>
            </a:endParaRPr>
          </a:p>
        </p:txBody>
      </p:sp>
      <p:sp>
        <p:nvSpPr>
          <p:cNvPr id="15" name="TextBox 20">
            <a:extLst>
              <a:ext uri="{FF2B5EF4-FFF2-40B4-BE49-F238E27FC236}">
                <a16:creationId xmlns:a16="http://schemas.microsoft.com/office/drawing/2014/main" id="{14664E22-6EA6-7A95-816D-0FB298135B4A}"/>
              </a:ext>
            </a:extLst>
          </p:cNvPr>
          <p:cNvSpPr txBox="1"/>
          <p:nvPr/>
        </p:nvSpPr>
        <p:spPr>
          <a:xfrm>
            <a:off x="4277264" y="6437821"/>
            <a:ext cx="591987" cy="52322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ctr"/>
            <a:r>
              <a:rPr lang="en-GB" sz="28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٦٠</a:t>
            </a:r>
          </a:p>
        </p:txBody>
      </p:sp>
      <p:pic>
        <p:nvPicPr>
          <p:cNvPr id="2" name="Picture 1" descr="A collage of children and a dog&#10;&#10;AI-generated content may be incorrect.">
            <a:extLst>
              <a:ext uri="{FF2B5EF4-FFF2-40B4-BE49-F238E27FC236}">
                <a16:creationId xmlns:a16="http://schemas.microsoft.com/office/drawing/2014/main" id="{A49E9B6A-3FB4-8C4C-4031-66C87BC614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7" y="199217"/>
            <a:ext cx="8910728" cy="555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291528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6EF56A0-8808-9BC5-CA90-182CC96643DB}"/>
              </a:ext>
            </a:extLst>
          </p:cNvPr>
          <p:cNvSpPr/>
          <p:nvPr/>
        </p:nvSpPr>
        <p:spPr>
          <a:xfrm>
            <a:off x="-2493" y="4465502"/>
            <a:ext cx="9141790" cy="170952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205867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463FE2-083C-E0B7-58FF-0ED817474F92}"/>
              </a:ext>
            </a:extLst>
          </p:cNvPr>
          <p:cNvSpPr txBox="1"/>
          <p:nvPr/>
        </p:nvSpPr>
        <p:spPr>
          <a:xfrm>
            <a:off x="-4272" y="4857033"/>
            <a:ext cx="9148416" cy="92333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5400" b="1" err="1">
                <a:solidFill>
                  <a:schemeClr val="tx1"/>
                </a:solidFill>
              </a:rPr>
              <a:t>شكرا</a:t>
            </a:r>
            <a:r>
              <a:rPr lang="en-GB" sz="5400" b="1">
                <a:solidFill>
                  <a:schemeClr val="tx1"/>
                </a:solidFill>
              </a:rPr>
              <a:t> </a:t>
            </a:r>
            <a:r>
              <a:rPr lang="en-GB" sz="5400" b="1" err="1">
                <a:solidFill>
                  <a:schemeClr val="tx1"/>
                </a:solidFill>
              </a:rPr>
              <a:t>لحسن</a:t>
            </a:r>
            <a:r>
              <a:rPr lang="en-GB" sz="5400" b="1">
                <a:solidFill>
                  <a:schemeClr val="tx1"/>
                </a:solidFill>
              </a:rPr>
              <a:t> </a:t>
            </a:r>
            <a:r>
              <a:rPr lang="en-GB" sz="5400" b="1" err="1">
                <a:solidFill>
                  <a:schemeClr val="tx1"/>
                </a:solidFill>
              </a:rPr>
              <a:t>الاستماع</a:t>
            </a:r>
            <a:endParaRPr lang="en-GB" sz="5400" b="1">
              <a:solidFill>
                <a:schemeClr val="tx1"/>
              </a:solidFill>
            </a:endParaRPr>
          </a:p>
        </p:txBody>
      </p:sp>
      <p:pic>
        <p:nvPicPr>
          <p:cNvPr id="4" name="Picture 3" descr="A child and child with their hands up&#10;&#10;Description automatically generated">
            <a:extLst>
              <a:ext uri="{FF2B5EF4-FFF2-40B4-BE49-F238E27FC236}">
                <a16:creationId xmlns:a16="http://schemas.microsoft.com/office/drawing/2014/main" id="{A6089C7B-CDBD-9DCC-BD51-61F650F99A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941" r="49591" b="-227"/>
          <a:stretch/>
        </p:blipFill>
        <p:spPr>
          <a:xfrm>
            <a:off x="830345" y="302497"/>
            <a:ext cx="2071422" cy="416287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A1E3351-DD7C-7BE1-F04F-C1E2DE5441C3}"/>
              </a:ext>
            </a:extLst>
          </p:cNvPr>
          <p:cNvSpPr/>
          <p:nvPr/>
        </p:nvSpPr>
        <p:spPr>
          <a:xfrm flipH="1">
            <a:off x="261275" y="289879"/>
            <a:ext cx="8597406" cy="631922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C90C7A5-A2AB-35E5-9D01-E097997A0815}"/>
              </a:ext>
            </a:extLst>
          </p:cNvPr>
          <p:cNvSpPr/>
          <p:nvPr/>
        </p:nvSpPr>
        <p:spPr>
          <a:xfrm flipH="1">
            <a:off x="-3767" y="13791"/>
            <a:ext cx="9149578" cy="6849315"/>
          </a:xfrm>
          <a:prstGeom prst="rect">
            <a:avLst/>
          </a:prstGeom>
          <a:noFill/>
          <a:ln w="571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/>
          </a:p>
        </p:txBody>
      </p:sp>
      <p:pic>
        <p:nvPicPr>
          <p:cNvPr id="5" name="Picture 4" descr="A child and child with their hands up&#10;&#10;Description automatically generated">
            <a:extLst>
              <a:ext uri="{FF2B5EF4-FFF2-40B4-BE49-F238E27FC236}">
                <a16:creationId xmlns:a16="http://schemas.microsoft.com/office/drawing/2014/main" id="{9084D5E4-9BB0-29CB-BD6A-26D6D2129C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9650" t="-1331" b="-845"/>
          <a:stretch/>
        </p:blipFill>
        <p:spPr>
          <a:xfrm>
            <a:off x="6293741" y="305280"/>
            <a:ext cx="2068978" cy="4204341"/>
          </a:xfrm>
          <a:prstGeom prst="rect">
            <a:avLst/>
          </a:prstGeom>
        </p:spPr>
      </p:pic>
      <p:pic>
        <p:nvPicPr>
          <p:cNvPr id="9" name="Picture 8" descr="A cartoon of a teddy bear with butterflies around it&#10;&#10;AI-generated content may be incorrect.">
            <a:extLst>
              <a:ext uri="{FF2B5EF4-FFF2-40B4-BE49-F238E27FC236}">
                <a16:creationId xmlns:a16="http://schemas.microsoft.com/office/drawing/2014/main" id="{886FD1AC-085E-127B-C992-BFDE8049F8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5998" y="2157392"/>
            <a:ext cx="2890928" cy="3389464"/>
          </a:xfrm>
          <a:prstGeom prst="rect">
            <a:avLst/>
          </a:prstGeom>
        </p:spPr>
      </p:pic>
      <p:pic>
        <p:nvPicPr>
          <p:cNvPr id="7" name="Picture 6" descr="A cartoon of a teddy bear with butterflies around it&#10;&#10;AI-generated content may be incorrect.">
            <a:extLst>
              <a:ext uri="{FF2B5EF4-FFF2-40B4-BE49-F238E27FC236}">
                <a16:creationId xmlns:a16="http://schemas.microsoft.com/office/drawing/2014/main" id="{0A257497-3FB5-4785-1503-1B0FC84ED8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360833" y="2269841"/>
            <a:ext cx="2952750" cy="3346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7730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On-screen Show (4:3)</PresentationFormat>
  <Slides>135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135</vt:i4>
      </vt:variant>
    </vt:vector>
  </HeadingPairs>
  <TitlesOfParts>
    <vt:vector size="136" baseType="lpstr">
      <vt:lpstr>Office Theme</vt:lpstr>
      <vt:lpstr>PowerPoint Presentation</vt:lpstr>
      <vt:lpstr> إعداد   د / عبير محمد أحمد صديق  بكالوريوس في الطب والجراحة العامة جامعة الأحفاد- السودان ماجستير أمراض التخاطب قسم الأنف والاذن والحنجرة كلية الطب- جامعة عين شمس  تحت اشراف أ.د/  صفــاء رفعــت الصــادي  أستاذ أمراض التخاطب قسم الأنف والأذن والحنجرة  كلية الطب- جامعة عين شمس   د/ نشـوى محمود عثمـان  مدرس أمراض التخاطب قسم الأنف والأذن والحنجرة  كلية الطب- جامعة عين شمس 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Sister</dc:creator>
  <cp:revision>59</cp:revision>
  <dcterms:created xsi:type="dcterms:W3CDTF">2024-10-23T15:14:50Z</dcterms:created>
  <dcterms:modified xsi:type="dcterms:W3CDTF">2025-08-25T11:23:38Z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2014-05-06T00:00:00Z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2024-10-23T00:00:00Z</vt:filetime>
  </property>
  <property fmtid="{D5CDD505-2E9C-101B-9397-08002B2CF9AE}" pid="5" name="Producer">
    <vt:lpwstr>Microsoft® Office PowerPoint® 2007</vt:lpwstr>
  </property>
</Properties>
</file>